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38D7D-1BD4-49C4-A44A-C4A9EFA7FD7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BEEA-FB55-4EBE-B39C-3B6D6BE2F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2075723" y="980728"/>
            <a:ext cx="7068277" cy="53012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园中同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1"/>
            <a:ext cx="2376264" cy="5040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园中同行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1124744"/>
            <a:ext cx="457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我独自来到花园里，玫瑰花正闪耀着露珠，</a:t>
            </a:r>
          </a:p>
          <a:p>
            <a:r>
              <a:rPr lang="zh-CN" altLang="en-US" b="1" dirty="0" smtClean="0"/>
              <a:t>忽然我耳中听见温柔声，原来是我主耶稣。</a:t>
            </a:r>
          </a:p>
          <a:p>
            <a:endParaRPr lang="en-US" altLang="zh-CN" b="1" dirty="0" smtClean="0"/>
          </a:p>
          <a:p>
            <a:endParaRPr lang="en-US" altLang="zh-CN" b="1" dirty="0" smtClean="0"/>
          </a:p>
          <a:p>
            <a:endParaRPr lang="zh-CN" altLang="en-US" b="1" dirty="0" smtClean="0"/>
          </a:p>
          <a:p>
            <a:r>
              <a:rPr lang="zh-CN" altLang="en-US" b="1" dirty="0">
                <a:solidFill>
                  <a:srgbClr val="FF0000"/>
                </a:solidFill>
              </a:rPr>
              <a:t>副歌：</a:t>
            </a:r>
            <a:endParaRPr lang="zh-CN" altLang="en-US" b="1" dirty="0" smtClean="0"/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他和我同行又和我谈心，并对我说我属于他。</a:t>
            </a: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我们同在时情景真甘美，没有别人能领会。</a:t>
            </a:r>
          </a:p>
          <a:p>
            <a:endParaRPr lang="en-US" altLang="zh-CN" b="1" dirty="0" smtClean="0"/>
          </a:p>
          <a:p>
            <a:endParaRPr lang="en-US" altLang="zh-CN" b="1" dirty="0" smtClean="0"/>
          </a:p>
          <a:p>
            <a:endParaRPr lang="zh-CN" altLang="en-US" b="1" dirty="0" smtClean="0"/>
          </a:p>
          <a:p>
            <a:r>
              <a:rPr lang="zh-CN" altLang="en-US" b="1" dirty="0" smtClean="0"/>
              <a:t>他甘甜优美的声音，使善唱的雀鸟也镇静，</a:t>
            </a:r>
          </a:p>
          <a:p>
            <a:r>
              <a:rPr lang="zh-CN" altLang="en-US" b="1" dirty="0" smtClean="0"/>
              <a:t>他所赐给我那美好佳音，在我心不住响应。</a:t>
            </a:r>
          </a:p>
          <a:p>
            <a:endParaRPr lang="en-US" altLang="zh-CN" b="1" dirty="0" smtClean="0"/>
          </a:p>
          <a:p>
            <a:endParaRPr lang="zh-CN" altLang="en-US" b="1" dirty="0" smtClean="0"/>
          </a:p>
          <a:p>
            <a:endParaRPr lang="zh-CN" altLang="en-US" b="1" dirty="0" smtClean="0"/>
          </a:p>
          <a:p>
            <a:r>
              <a:rPr lang="zh-CN" altLang="en-US" b="1" dirty="0" smtClean="0"/>
              <a:t>虽夜色已笼罩满天，我仍舍不得离他身边，</a:t>
            </a:r>
          </a:p>
          <a:p>
            <a:r>
              <a:rPr lang="zh-CN" altLang="en-US" b="1" dirty="0" smtClean="0"/>
              <a:t>但他嘱我走，那诚恳微声喃喃回响我心间。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157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园中同行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园中同行</dc:title>
  <dc:creator>mary</dc:creator>
  <cp:lastModifiedBy>mary</cp:lastModifiedBy>
  <cp:revision>7</cp:revision>
  <dcterms:created xsi:type="dcterms:W3CDTF">2019-04-03T20:54:21Z</dcterms:created>
  <dcterms:modified xsi:type="dcterms:W3CDTF">2019-04-03T21:34:59Z</dcterms:modified>
</cp:coreProperties>
</file>