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8915-D05F-4829-8932-3AD198591C32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5463-5B3F-4620-AEBB-4B267214F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8915-D05F-4829-8932-3AD198591C32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5463-5B3F-4620-AEBB-4B267214F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8915-D05F-4829-8932-3AD198591C32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5463-5B3F-4620-AEBB-4B267214F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8915-D05F-4829-8932-3AD198591C32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5463-5B3F-4620-AEBB-4B267214F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8915-D05F-4829-8932-3AD198591C32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5463-5B3F-4620-AEBB-4B267214F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8915-D05F-4829-8932-3AD198591C32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5463-5B3F-4620-AEBB-4B267214F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8915-D05F-4829-8932-3AD198591C32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5463-5B3F-4620-AEBB-4B267214F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8915-D05F-4829-8932-3AD198591C32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5463-5B3F-4620-AEBB-4B267214F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8915-D05F-4829-8932-3AD198591C32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5463-5B3F-4620-AEBB-4B267214F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8915-D05F-4829-8932-3AD198591C32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5463-5B3F-4620-AEBB-4B267214F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8915-D05F-4829-8932-3AD198591C32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5463-5B3F-4620-AEBB-4B267214F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48915-D05F-4829-8932-3AD198591C32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85463-5B3F-4620-AEBB-4B267214F0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耶稣，我曾应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320480" cy="650503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>
                <a:latin typeface="PMingLiU-ExtB" pitchFamily="18" charset="-120"/>
              </a:rPr>
              <a:t>主耶稣，我曾应许 </a:t>
            </a:r>
            <a:endParaRPr lang="en-US" dirty="0">
              <a:latin typeface="PMingLiU-ExtB" pitchFamily="18" charset="-120"/>
              <a:ea typeface="PMingLiU-ExtB" pitchFamily="18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4176464" cy="5544616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主耶穌，我曾應許事奉祢到永久，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求主常與我親近，作我良師密友；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若主常與我同在，我必不怕戰場，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若主常領我行路，我必不至迷亡。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容我活在這世上，時常與祢親近，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我見迷亂的景物，我聞誘惑聲音；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我心深處與身外，常有仇敵相侵；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但耶穌與我親近，將我靈魂保存。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主耶穌，祢曾應許跟隨祢的門徒：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祢將在榮耀福地，與眾僕人同住；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主耶穌，我曾應許事奉祢到永久；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求賜我慈愛恩惠，作我良師密友。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主耶稣，我曾应许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主耶稣，我曾应许 </dc:title>
  <dc:creator>mary</dc:creator>
  <cp:lastModifiedBy>mary</cp:lastModifiedBy>
  <cp:revision>2</cp:revision>
  <dcterms:created xsi:type="dcterms:W3CDTF">2019-04-13T19:44:37Z</dcterms:created>
  <dcterms:modified xsi:type="dcterms:W3CDTF">2019-04-13T20:04:02Z</dcterms:modified>
</cp:coreProperties>
</file>