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1621-327D-4722-8CEB-A2FA37944C5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3E6A4-3EDE-49E4-AC1C-4C9B3318DC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イエスの支配あまね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4896544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イエスの支配あまねく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248472" cy="4968552"/>
          </a:xfrm>
        </p:spPr>
        <p:txBody>
          <a:bodyPr>
            <a:noAutofit/>
          </a:bodyPr>
          <a:lstStyle/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イェスの支配あまねく　日の光のごと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御国のひろがり　世の終わりまでも </a:t>
            </a:r>
          </a:p>
          <a:p>
            <a:pPr algn="l"/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イェスの治めるところ　とりこは放たれ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疲れし者は休み　貧しき満たされる 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ほめよ、王イェスを！　とわに、高く！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正義、まことで　治める主！ </a:t>
            </a:r>
          </a:p>
          <a:p>
            <a:pPr algn="l"/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すべての民、言葉が　イェスの愛を思う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幼子たちの声も　叫ぶ、主の御名を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すべて作られたもの　王に帰せよ誉れを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天使らは歌い地は叫ぶ 「ｱｰﾒﾝ、ｱｰﾒﾝ、ｱｰﾒﾝ！」 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イエスの支配あまねく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イエスの支配あまねく</dc:title>
  <dc:creator>mary</dc:creator>
  <cp:lastModifiedBy>mary</cp:lastModifiedBy>
  <cp:revision>7</cp:revision>
  <dcterms:created xsi:type="dcterms:W3CDTF">2019-04-10T22:45:35Z</dcterms:created>
  <dcterms:modified xsi:type="dcterms:W3CDTF">2019-04-11T01:58:52Z</dcterms:modified>
</cp:coreProperties>
</file>