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B6D21-07D2-4C67-A328-933F3C1F3B1F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3E40-86EE-48F0-B33F-088642EA4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B6D21-07D2-4C67-A328-933F3C1F3B1F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3E40-86EE-48F0-B33F-088642EA4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B6D21-07D2-4C67-A328-933F3C1F3B1F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3E40-86EE-48F0-B33F-088642EA4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B6D21-07D2-4C67-A328-933F3C1F3B1F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3E40-86EE-48F0-B33F-088642EA4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B6D21-07D2-4C67-A328-933F3C1F3B1F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3E40-86EE-48F0-B33F-088642EA4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B6D21-07D2-4C67-A328-933F3C1F3B1F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3E40-86EE-48F0-B33F-088642EA4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B6D21-07D2-4C67-A328-933F3C1F3B1F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3E40-86EE-48F0-B33F-088642EA4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B6D21-07D2-4C67-A328-933F3C1F3B1F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3E40-86EE-48F0-B33F-088642EA4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B6D21-07D2-4C67-A328-933F3C1F3B1F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3E40-86EE-48F0-B33F-088642EA4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B6D21-07D2-4C67-A328-933F3C1F3B1F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3E40-86EE-48F0-B33F-088642EA4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B6D21-07D2-4C67-A328-933F3C1F3B1F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23E40-86EE-48F0-B33F-088642EA4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B6D21-07D2-4C67-A328-933F3C1F3B1F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23E40-86EE-48F0-B33F-088642EA463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 예수 넓은 품에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2677302" y="980728"/>
            <a:ext cx="6466698" cy="51571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イエスのみ腕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0"/>
            <a:ext cx="3600400" cy="506487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イエスのみ腕に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76672"/>
            <a:ext cx="3744416" cy="5184576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イエスの御腕に　その御旨に               静かに憩う　われは安し                       天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あま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つ使いの　歌の声も               心に近く　聞こゆるなり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イエスの御腕に　その御旨に               静かに憩う　われは安し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イエスの御腕に　抱かるれば                罪の力も　何かはあらん                     疑いもなく　恐れもなく                             悲しみすらも　深くあらじ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イエスは常世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とこよ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　岩にませば生ける限りは　頼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たよ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らまほし          栄え輝く　国に覚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さ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むる                      常世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とこよ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の朝を　待ちわびつつ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14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イエスのみ腕に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イエスのみ腕に</dc:title>
  <dc:creator>mary</dc:creator>
  <cp:lastModifiedBy>mary</cp:lastModifiedBy>
  <cp:revision>5</cp:revision>
  <dcterms:created xsi:type="dcterms:W3CDTF">2019-04-29T16:57:26Z</dcterms:created>
  <dcterms:modified xsi:type="dcterms:W3CDTF">2019-04-29T17:23:37Z</dcterms:modified>
</cp:coreProperties>
</file>