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0BB-F6BA-45C6-880F-5F2566ACFE5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95CDA-B68C-40AE-87EF-A671A8DD49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0BB-F6BA-45C6-880F-5F2566ACFE5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95CDA-B68C-40AE-87EF-A671A8DD49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0BB-F6BA-45C6-880F-5F2566ACFE5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95CDA-B68C-40AE-87EF-A671A8DD49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0BB-F6BA-45C6-880F-5F2566ACFE5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95CDA-B68C-40AE-87EF-A671A8DD49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0BB-F6BA-45C6-880F-5F2566ACFE5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95CDA-B68C-40AE-87EF-A671A8DD49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0BB-F6BA-45C6-880F-5F2566ACFE5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95CDA-B68C-40AE-87EF-A671A8DD49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0BB-F6BA-45C6-880F-5F2566ACFE5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95CDA-B68C-40AE-87EF-A671A8DD49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0BB-F6BA-45C6-880F-5F2566ACFE5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95CDA-B68C-40AE-87EF-A671A8DD49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0BB-F6BA-45C6-880F-5F2566ACFE5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95CDA-B68C-40AE-87EF-A671A8DD49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0BB-F6BA-45C6-880F-5F2566ACFE5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95CDA-B68C-40AE-87EF-A671A8DD49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0BB-F6BA-45C6-880F-5F2566ACFE5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95CDA-B68C-40AE-87EF-A671A8DD49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970BB-F6BA-45C6-880F-5F2566ACFE5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95CDA-B68C-40AE-87EF-A671A8DD49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ere, O My Lord, I See Thee Face to Fac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わが主の御前に行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1"/>
            <a:ext cx="4824536" cy="504055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わが主の御前に行き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4896544" cy="4658072"/>
          </a:xfrm>
        </p:spPr>
        <p:txBody>
          <a:bodyPr>
            <a:noAutofit/>
          </a:bodyPr>
          <a:lstStyle/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わが主の御前みまえに行き　 尽つきせぬ恵み受うけて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わが重荷おもに主に委ゆだね　 主の御顔みかお仰あおぎ見る 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altLang="ja-JP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わが主に歌を献ささげ　 御国みくにの糧かてを食しょくし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御恵みめぐみに満ち足たりる　 限かぎりない幸さいわいよ 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altLang="ja-JP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御神みかみのパンを食しょくし　 御国みくにの杯さかずき受け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赦された平安へいあんは　 わが内に満ち溢あふる 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altLang="ja-JP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主のほか助たすけはなし　 御力みちから常つねに頼たよる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御力に支ささえられ　 御恵みめぐみに生かされる 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altLang="ja-JP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わが罪わが汚けがれを　 赦して聖きよめられる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主の血ちこそわが救い　 主こそわが避け所さけどころ 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altLang="ja-JP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地にある宴うたげは過ぎ　 御国みくにの恵み映うつす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小羊こひつじの婚宴こんえんの　 喜びを待まち望</a:t>
            </a:r>
            <a:endParaRPr lang="ja-JP" altLang="en-US" sz="14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21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わが主の御前に行き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わが主の御前に行き</dc:title>
  <dc:creator>mary</dc:creator>
  <cp:lastModifiedBy>mary</cp:lastModifiedBy>
  <cp:revision>4</cp:revision>
  <dcterms:created xsi:type="dcterms:W3CDTF">2019-04-08T19:30:46Z</dcterms:created>
  <dcterms:modified xsi:type="dcterms:W3CDTF">2019-04-08T20:32:07Z</dcterms:modified>
</cp:coreProperties>
</file>