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C8C84-D061-4F68-8228-4C91C4377A3E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332A0-C871-4370-AE64-23926172B4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やすかれわがこころ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548680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やすかれわがこころよ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75656" y="2204864"/>
            <a:ext cx="51845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smtClean="0"/>
              <a:t>やすかれ　わがこころよ、主イェスは　ともにいます。</a:t>
            </a:r>
            <a:br>
              <a:rPr lang="ja-JP" altLang="en-US" b="1" smtClean="0"/>
            </a:br>
            <a:r>
              <a:rPr lang="ja-JP" altLang="en-US" b="1" smtClean="0"/>
              <a:t>いたみも苦しみをも　おおしく忍び耐えよ。</a:t>
            </a:r>
            <a:br>
              <a:rPr lang="ja-JP" altLang="en-US" b="1" smtClean="0"/>
            </a:br>
            <a:r>
              <a:rPr lang="ja-JP" altLang="en-US" b="1" smtClean="0"/>
              <a:t>主イェスのともにませば　耐え得ぬ悩みはなし。</a:t>
            </a:r>
            <a:br>
              <a:rPr lang="ja-JP" altLang="en-US" b="1" smtClean="0"/>
            </a:br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r>
              <a:rPr lang="ja-JP" altLang="en-US" b="1" smtClean="0"/>
              <a:t>やすかれ、わがこころよ、なみかぜたけるときも、</a:t>
            </a:r>
            <a:br>
              <a:rPr lang="ja-JP" altLang="en-US" b="1" smtClean="0"/>
            </a:br>
            <a:r>
              <a:rPr lang="ja-JP" altLang="en-US" b="1" smtClean="0"/>
              <a:t>父なる　あまつ神の　みむねに委ねまつれ。</a:t>
            </a:r>
            <a:br>
              <a:rPr lang="ja-JP" altLang="en-US" b="1" smtClean="0"/>
            </a:br>
            <a:r>
              <a:rPr lang="ja-JP" altLang="en-US" b="1" smtClean="0"/>
              <a:t>み手もて　みちびきたもう　のぞみの岸はちかし、</a:t>
            </a:r>
            <a:br>
              <a:rPr lang="ja-JP" altLang="en-US" b="1" smtClean="0"/>
            </a:br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r>
              <a:rPr lang="ja-JP" altLang="en-US" b="1" smtClean="0"/>
              <a:t>やすかれ、わがこころよ、月日の　うつろいなき</a:t>
            </a:r>
            <a:br>
              <a:rPr lang="ja-JP" altLang="en-US" b="1" smtClean="0"/>
            </a:br>
            <a:r>
              <a:rPr lang="ja-JP" altLang="en-US" b="1" smtClean="0"/>
              <a:t>み国はやがてきたらん。うれいは永久に消えて</a:t>
            </a:r>
            <a:br>
              <a:rPr lang="ja-JP" altLang="en-US" b="1" smtClean="0"/>
            </a:br>
            <a:r>
              <a:rPr lang="ja-JP" altLang="en-US" b="1" smtClean="0"/>
              <a:t>かがやくみ顔あおぐ　いのちの　さちをぞ受けん。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やすかれわがこころよ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リベラ　安かれ、我が心よ</dc:title>
  <dc:creator>mary</dc:creator>
  <cp:lastModifiedBy>mary</cp:lastModifiedBy>
  <cp:revision>9</cp:revision>
  <dcterms:created xsi:type="dcterms:W3CDTF">2019-04-19T14:59:49Z</dcterms:created>
  <dcterms:modified xsi:type="dcterms:W3CDTF">2019-04-19T17:47:16Z</dcterms:modified>
</cp:coreProperties>
</file>