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3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E036D-5A1E-4682-8FE0-C5F024EF58A1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8D26D-7681-409E-8EDF-3B2A6555E0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E036D-5A1E-4682-8FE0-C5F024EF58A1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8D26D-7681-409E-8EDF-3B2A6555E0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E036D-5A1E-4682-8FE0-C5F024EF58A1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8D26D-7681-409E-8EDF-3B2A6555E0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E036D-5A1E-4682-8FE0-C5F024EF58A1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8D26D-7681-409E-8EDF-3B2A6555E0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E036D-5A1E-4682-8FE0-C5F024EF58A1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8D26D-7681-409E-8EDF-3B2A6555E0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E036D-5A1E-4682-8FE0-C5F024EF58A1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8D26D-7681-409E-8EDF-3B2A6555E0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E036D-5A1E-4682-8FE0-C5F024EF58A1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8D26D-7681-409E-8EDF-3B2A6555E0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E036D-5A1E-4682-8FE0-C5F024EF58A1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8D26D-7681-409E-8EDF-3B2A6555E0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E036D-5A1E-4682-8FE0-C5F024EF58A1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8D26D-7681-409E-8EDF-3B2A6555E0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E036D-5A1E-4682-8FE0-C5F024EF58A1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8D26D-7681-409E-8EDF-3B2A6555E0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E036D-5A1E-4682-8FE0-C5F024EF58A1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8D26D-7681-409E-8EDF-3B2A6555E0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E036D-5A1E-4682-8FE0-C5F024EF58A1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8D26D-7681-409E-8EDF-3B2A6555E0C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n The Hour Of Trial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เวลามารทดลองข้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39952" y="0"/>
            <a:ext cx="4032448" cy="578495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เวลามารทดลองข้า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7944" y="548680"/>
            <a:ext cx="4248472" cy="4586064"/>
          </a:xfrm>
        </p:spPr>
        <p:txBody>
          <a:bodyPr>
            <a:noAutofit/>
          </a:bodyPr>
          <a:lstStyle/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เวลามารทดลองข้า ขอพระคริสต์คุ้มครอง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เมื่อศัตรูมาปองร้าย ขอพระองค์รักษา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เมื่อทรงเห็นข้าอ่อนใจ ขอทรงโปรดประคอง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ทรงปกป้องพ้นภัยร้าย โปรดอ้อนวอนเพื่อข้า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ขอพระองค์ทรงปรานี เมื่อมีภัยบีฑา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อย่าให้หลงตามโลกีย์ ยามมีความสุขกาย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ขอให้ข้าคำนึงถึง การตรึงไว้เพื่อข้า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ข้าขอถวายจิตใจ รับความสุขยิ่งใหญ่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ขอพระองค์ทรงสอนข้า เมื่อทุกข์ร้อนเข้ามา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ขอพระองค์ทรงรักษา ให้ตัวข้าปลอดภัย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เมื่อถึงคราวข้าต้องตาย โปรดได้รับวิญญาณ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ไปยังเมืองสุขสำราญ อยู่นั้น</a:t>
            </a:r>
            <a:r>
              <a:rPr lang="th-TH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ตลอดกาล.</a:t>
            </a:r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108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เวลามารทดลองข้า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เวลามารทดลองข้า</dc:title>
  <dc:creator>mary</dc:creator>
  <cp:lastModifiedBy>mary</cp:lastModifiedBy>
  <cp:revision>4</cp:revision>
  <dcterms:created xsi:type="dcterms:W3CDTF">2019-04-25T17:47:50Z</dcterms:created>
  <dcterms:modified xsi:type="dcterms:W3CDTF">2019-04-25T18:31:55Z</dcterms:modified>
</cp:coreProperties>
</file>