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68783-0B94-4925-B94A-E43427A9DDF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D6A5B-4849-4A7E-8EFA-94F54B87C9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ชอบกล่าวเรื่องประเสริฐเลิ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88640"/>
            <a:ext cx="7143800" cy="50648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ข้าชอบกล่าวเรื่องประเสริฐเลิศ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000108"/>
            <a:ext cx="5184576" cy="537837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ข้าชอบกล่าวเรื่องประเสริฐเลิศ ถึงสิ่งเบื้องบนสวรรค์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เล่าเรื่องของพระเยซูเจ้า ซึ่งรักอย่างอัศจรรย์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ข้าชอบเล่าเรื่องราวอันนั้น เพราะว่าเป็นเรื่องความจริง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ทำให้ใจข้ามีความสุขยิ่งกว่าเรื่องอื่นทุกสิ่ง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ชอบกล่าวถึงข่าวประเสริฐนั้น ถึงพระเยซูผู้ศักดิ์สิทธิ์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ชอบเล่าเรื่องราวโบราณนั้น ถึงความรักแห่งพระคริสต์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ข้าชอบกล่าวเรื่องไพเราะนั้น เป็นเรื่องเหมาะสมน่าฟัง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พูดครั้งใดใจยิ่งชื่นบาน เป็นการน่าอัศจรรย์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ชอบกล่าวถึงข่าวแสนวิเศษเพราะมีหลายคนไม่รู้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คือข่าวหลุดบาปพ้นกิเลสโดยฤทธิ์ของพระเยซู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ข้าชอบกล่าวเรื่องวิไลนั้นกับคนที่เคยได้ฟัง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ก็ยังอยากรู้อยู่ร่ำไปเหมือนผู้ที่ไม่เคยฟัง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เมื่อข้าจะเห็นพระราศี ยินดีร้องเพลงบทใหม่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แต่ยังเป็นเรื่องโบราณนั้น ซึ่งข้าได้รักมานาน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ข้าชอบกล่าวเรื่องประเสริฐเลิศ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ข้าชอบกล่าวเรื่องประเสริฐเลิศ</dc:title>
  <dc:creator>mary</dc:creator>
  <cp:lastModifiedBy>FRONT</cp:lastModifiedBy>
  <cp:revision>7</cp:revision>
  <dcterms:created xsi:type="dcterms:W3CDTF">2019-04-21T13:15:10Z</dcterms:created>
  <dcterms:modified xsi:type="dcterms:W3CDTF">2024-02-07T15:22:55Z</dcterms:modified>
</cp:coreProperties>
</file>