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567E-A5B7-4176-B462-8B50FF0650E3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0EA1-AD13-4210-BBA0-71D8B9BDBB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Still My Soul1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е унывай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3968" y="260648"/>
            <a:ext cx="396044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Не унывай!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</a:b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1920" y="980728"/>
            <a:ext cx="4824536" cy="5184576"/>
          </a:xfrm>
        </p:spPr>
        <p:txBody>
          <a:bodyPr>
            <a:noAutofit/>
          </a:bodyPr>
          <a:lstStyle/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Не унывай! Господь всегда с тобой.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Неси свой крест, в страданьях не ропщи.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В руках Творца и ты и жребий твой.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Он верен нам. Общенья с Ним ищи.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Не унывай! Господь чрез тьму невзгод,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Как лучший друг, к блаженству нас ведёт.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  <a:tab pos="9410700" algn="l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Не унывай! Господь руководит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 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Грядущим так, как прошлым управлял.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Ему лишь верь! Ничто да не смутит!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В свой час поймёшь зачем ты здесь страдал.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Не унывай! и буре и волнам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        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Прикажет Он — настанет тишина.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  <a:tab pos="9410700" algn="l"/>
              </a:tabLst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  <a:tab pos="9410700" algn="l"/>
              </a:tabLst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Не унывай! уж близок славный час,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Когда с Христом мы будем навсегда.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В любви святой отрёт нам слёзы с глаз,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Исчезнет скорбь, забота и нужда.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  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Не унывай! земное всё пройдёт,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                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На небесах нас дом Отцовский ждёт.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140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Не унывай!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Не унывай! </dc:title>
  <dc:creator>mary</dc:creator>
  <cp:lastModifiedBy>mary</cp:lastModifiedBy>
  <cp:revision>6</cp:revision>
  <dcterms:created xsi:type="dcterms:W3CDTF">2019-04-20T22:09:25Z</dcterms:created>
  <dcterms:modified xsi:type="dcterms:W3CDTF">2019-04-20T22:37:56Z</dcterms:modified>
</cp:coreProperties>
</file>