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379EA-C98D-4448-889C-5765F9F649BE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80912-7BCA-42CA-8F49-4F468A4DF1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379EA-C98D-4448-889C-5765F9F649BE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80912-7BCA-42CA-8F49-4F468A4DF1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379EA-C98D-4448-889C-5765F9F649BE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80912-7BCA-42CA-8F49-4F468A4DF1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379EA-C98D-4448-889C-5765F9F649BE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80912-7BCA-42CA-8F49-4F468A4DF1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379EA-C98D-4448-889C-5765F9F649BE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80912-7BCA-42CA-8F49-4F468A4DF1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379EA-C98D-4448-889C-5765F9F649BE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80912-7BCA-42CA-8F49-4F468A4DF1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379EA-C98D-4448-889C-5765F9F649BE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80912-7BCA-42CA-8F49-4F468A4DF1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379EA-C98D-4448-889C-5765F9F649BE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80912-7BCA-42CA-8F49-4F468A4DF1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379EA-C98D-4448-889C-5765F9F649BE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80912-7BCA-42CA-8F49-4F468A4DF1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379EA-C98D-4448-889C-5765F9F649BE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80912-7BCA-42CA-8F49-4F468A4DF1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379EA-C98D-4448-889C-5765F9F649BE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80912-7BCA-42CA-8F49-4F468A4DF1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379EA-C98D-4448-889C-5765F9F649BE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80912-7BCA-42CA-8F49-4F468A4DF1F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Master The Tempest Is Raging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Буря бушует, Учител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188640"/>
            <a:ext cx="5184576" cy="578495"/>
          </a:xfrm>
        </p:spPr>
        <p:txBody>
          <a:bodyPr>
            <a:normAutofit fontScale="90000"/>
          </a:bodyPr>
          <a:lstStyle/>
          <a:p>
            <a:r>
              <a:rPr lang="az-Cyrl-AZ" b="1" dirty="0" smtClean="0"/>
              <a:t>Буря бушует, Учитель!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980728"/>
            <a:ext cx="6408712" cy="5472608"/>
          </a:xfrm>
        </p:spPr>
        <p:txBody>
          <a:bodyPr>
            <a:noAutofit/>
          </a:bodyPr>
          <a:lstStyle/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Буря, бушует, Учитель! Вздымается грозный вал.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   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Никто в этом мраке кромешном нам помощи не послал.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Нас не оставь, погибаем! Как же Ты можешь спать!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Ведь в любое мгновение море могилой нам может стать.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Refrain                                                                                                                          </a:t>
            </a:r>
            <a:r>
              <a:rPr lang="ru-RU" sz="1600" b="1" dirty="0" smtClean="0">
                <a:solidFill>
                  <a:srgbClr val="FF0000"/>
                </a:solidFill>
              </a:rPr>
              <a:t>В Твоей воле волны и ветра вой. Тишь, покой...</a:t>
            </a:r>
            <a:r>
              <a:rPr lang="en-US" sz="1600" b="1" dirty="0" smtClean="0">
                <a:solidFill>
                  <a:srgbClr val="FF0000"/>
                </a:solidFill>
              </a:rPr>
              <a:t>                                         </a:t>
            </a:r>
            <a:r>
              <a:rPr lang="ru-RU" sz="1600" b="1" dirty="0" smtClean="0">
                <a:solidFill>
                  <a:srgbClr val="FF0000"/>
                </a:solidFill>
              </a:rPr>
              <a:t>Судну не страшен ни гнев морей, не демонов злоба, ни воля людей.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ru-RU" sz="1600" b="1" dirty="0" smtClean="0">
                <a:solidFill>
                  <a:srgbClr val="FF0000"/>
                </a:solidFill>
              </a:rPr>
              <a:t>Ревущие волны погубят ли Хозяина Неба, морей, Земли?</a:t>
            </a:r>
            <a:r>
              <a:rPr lang="en-US" sz="1600" b="1" dirty="0" smtClean="0">
                <a:solidFill>
                  <a:srgbClr val="FF0000"/>
                </a:solidFill>
              </a:rPr>
              <a:t>                        </a:t>
            </a:r>
            <a:r>
              <a:rPr lang="ru-RU" sz="1600" b="1" dirty="0" smtClean="0">
                <a:solidFill>
                  <a:srgbClr val="FF0000"/>
                </a:solidFill>
              </a:rPr>
              <a:t>Они, Господь, обретут с Тобой тишь, покой; тишь, покой.</a:t>
            </a:r>
            <a:r>
              <a:rPr lang="en-US" sz="1600" b="1" dirty="0" smtClean="0">
                <a:solidFill>
                  <a:srgbClr val="FF0000"/>
                </a:solidFill>
              </a:rPr>
              <a:t>                         </a:t>
            </a:r>
            <a:r>
              <a:rPr lang="ru-RU" sz="1600" b="1" dirty="0" smtClean="0">
                <a:solidFill>
                  <a:srgbClr val="FF0000"/>
                </a:solidFill>
              </a:rPr>
              <a:t>Они, Господь, обретут с Тобой тишь, мир, покой.</a:t>
            </a: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Господи, в муке душевной колени я преклоню.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   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Печаль и тревога на сердце. “Проснись и спаси!” — молю.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от грехов так страдаю. Душу мою спаси.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              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Поспеши ко мне, я погибаю! О Господи, помоги!</a:t>
            </a: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Боже, смирилась стихия, все ужасы позади.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           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Над озером солнце сияет; Небесный покой в груди.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 Искупитель, останься! Не покидай меня.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           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войду с Тобой в тихую гавань. Как счастлив там буду я!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201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Буря бушует, Учитель!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Буря бушует, Учитель!</dc:title>
  <dc:creator>mary</dc:creator>
  <cp:lastModifiedBy>mary</cp:lastModifiedBy>
  <cp:revision>8</cp:revision>
  <dcterms:created xsi:type="dcterms:W3CDTF">2019-04-17T16:43:09Z</dcterms:created>
  <dcterms:modified xsi:type="dcterms:W3CDTF">2019-04-17T21:29:58Z</dcterms:modified>
</cp:coreProperties>
</file>