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2" d="100"/>
          <a:sy n="72" d="100"/>
        </p:scale>
        <p:origin x="-35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1DBA-DE37-408E-9ADD-4729A429540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46BF5-D7AF-4BB9-8596-C2DB974B85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Xin Kéo Tôi Lại Gần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00600" cy="476672"/>
          </a:xfrm>
        </p:spPr>
        <p:txBody>
          <a:bodyPr>
            <a:noAutofit/>
          </a:bodyPr>
          <a:lstStyle/>
          <a:p>
            <a:r>
              <a:rPr lang="vi-VN" sz="3600" b="1" dirty="0" smtClean="0"/>
              <a:t>Xin Kéo Tôi Lại Gần Hơn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768752" cy="547260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Nghe tiếng Jêsus tuyên, yêu mến tôi vẹn tuyền,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tôi đã thuộc Ngài như nguyện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 đức tin giơ cao,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quyết không sờn nào,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càng gần Chúa khoái lạc dường bao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ÐK: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Xin hãy kéo tôi, kéo tôi cho càng gần nơi thập tự xưa Chúa xả thân.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Cho tôi khắng khít, khắng khít, khít nơi hồng trào huyết.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Khít hông trào dòng huyết bất tuyệt.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xin ban sai, tôi quyết lo việc Ngài,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nơi quyền lực hồng ân hoài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Tôi ngước chăm chăm đây,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ước linh hồn nầy phục theo ý Chúa trọn đời nay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  ph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vu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iế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y,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Ngài, lòng đứ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ợ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 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ường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ầ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n, 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ường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Sâu bấy đức yêu thương, tôi chẳng sao dò lường,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 tử hà rồi lòng sẽ tường. Bao thú vui siêu cao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chưa nếm qua phần nào, cho đến lúc bước vào lạc giao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235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Xin Kéo Tôi Lại Gần Hơn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Kéo Tôi Lại Gần Hơn</dc:title>
  <dc:creator>mary</dc:creator>
  <cp:lastModifiedBy>mary</cp:lastModifiedBy>
  <cp:revision>35</cp:revision>
  <dcterms:created xsi:type="dcterms:W3CDTF">2019-04-01T13:47:34Z</dcterms:created>
  <dcterms:modified xsi:type="dcterms:W3CDTF">2019-04-01T18:46:02Z</dcterms:modified>
</cp:coreProperties>
</file>