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6E58B-77A7-4257-8CC5-7B2D2CCD5740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572A2-B958-4D2F-8ADA-CDD5A51664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6E58B-77A7-4257-8CC5-7B2D2CCD5740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572A2-B958-4D2F-8ADA-CDD5A51664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6E58B-77A7-4257-8CC5-7B2D2CCD5740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572A2-B958-4D2F-8ADA-CDD5A51664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6E58B-77A7-4257-8CC5-7B2D2CCD5740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572A2-B958-4D2F-8ADA-CDD5A51664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6E58B-77A7-4257-8CC5-7B2D2CCD5740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572A2-B958-4D2F-8ADA-CDD5A51664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6E58B-77A7-4257-8CC5-7B2D2CCD5740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572A2-B958-4D2F-8ADA-CDD5A51664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6E58B-77A7-4257-8CC5-7B2D2CCD5740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572A2-B958-4D2F-8ADA-CDD5A51664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6E58B-77A7-4257-8CC5-7B2D2CCD5740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572A2-B958-4D2F-8ADA-CDD5A51664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6E58B-77A7-4257-8CC5-7B2D2CCD5740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572A2-B958-4D2F-8ADA-CDD5A51664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6E58B-77A7-4257-8CC5-7B2D2CCD5740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572A2-B958-4D2F-8ADA-CDD5A51664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6E58B-77A7-4257-8CC5-7B2D2CCD5740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572A2-B958-4D2F-8ADA-CDD5A51664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6E58B-77A7-4257-8CC5-7B2D2CCD5740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5572A2-B958-4D2F-8ADA-CDD5A516642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'll live for Him who died for me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2159000" y="836712"/>
            <a:ext cx="6985000" cy="5410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iața mea Ți-o dau Ț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0"/>
            <a:ext cx="5040560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Viața</a:t>
            </a:r>
            <a:r>
              <a:rPr lang="en-US" b="1" dirty="0" smtClean="0"/>
              <a:t> mea </a:t>
            </a:r>
            <a:r>
              <a:rPr lang="en-US" b="1" dirty="0" err="1" smtClean="0"/>
              <a:t>Ți</a:t>
            </a:r>
            <a:r>
              <a:rPr lang="en-US" b="1" dirty="0" smtClean="0"/>
              <a:t>-o </a:t>
            </a:r>
            <a:r>
              <a:rPr lang="en-US" b="1" dirty="0" err="1" smtClean="0"/>
              <a:t>dau</a:t>
            </a:r>
            <a:r>
              <a:rPr lang="en-US" b="1" dirty="0" smtClean="0"/>
              <a:t> </a:t>
            </a:r>
            <a:r>
              <a:rPr lang="en-US" b="1" dirty="0" err="1" smtClean="0"/>
              <a:t>Ție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92696"/>
            <a:ext cx="3600400" cy="4658072"/>
          </a:xfrm>
        </p:spPr>
        <p:txBody>
          <a:bodyPr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Viața mea Ți-o dau Ție, 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Cel ce-ai murit pentru mine.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Și credincios îți voi fi eu,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Scump, Salvatorul meu.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rgbClr val="FF0000"/>
                </a:solidFill>
              </a:rPr>
              <a:t>Refren:</a:t>
            </a:r>
            <a:br>
              <a:rPr lang="vi-VN" sz="1600" b="1" dirty="0" smtClean="0">
                <a:solidFill>
                  <a:srgbClr val="FF0000"/>
                </a:solidFill>
              </a:rPr>
            </a:br>
            <a:r>
              <a:rPr lang="vi-VN" sz="1600" b="1" dirty="0" smtClean="0">
                <a:solidFill>
                  <a:srgbClr val="FF0000"/>
                </a:solidFill>
              </a:rPr>
              <a:t>Pentru El, dar eu voi trăi</a:t>
            </a:r>
            <a:br>
              <a:rPr lang="vi-VN" sz="1600" b="1" dirty="0" smtClean="0">
                <a:solidFill>
                  <a:srgbClr val="FF0000"/>
                </a:solidFill>
              </a:rPr>
            </a:br>
            <a:r>
              <a:rPr lang="vi-VN" sz="1600" b="1" dirty="0" smtClean="0">
                <a:solidFill>
                  <a:srgbClr val="FF0000"/>
                </a:solidFill>
              </a:rPr>
              <a:t>Cel ce pentru mine muri.</a:t>
            </a:r>
            <a:br>
              <a:rPr lang="vi-VN" sz="1600" b="1" dirty="0" smtClean="0">
                <a:solidFill>
                  <a:srgbClr val="FF0000"/>
                </a:solidFill>
              </a:rPr>
            </a:br>
            <a:r>
              <a:rPr lang="vi-VN" sz="1600" b="1" dirty="0" smtClean="0">
                <a:solidFill>
                  <a:srgbClr val="FF0000"/>
                </a:solidFill>
              </a:rPr>
              <a:t>Și-atunci fericit voi fi eu, </a:t>
            </a:r>
            <a:br>
              <a:rPr lang="vi-VN" sz="1600" b="1" dirty="0" smtClean="0">
                <a:solidFill>
                  <a:srgbClr val="FF0000"/>
                </a:solidFill>
              </a:rPr>
            </a:br>
            <a:r>
              <a:rPr lang="vi-VN" sz="1600" b="1" dirty="0" smtClean="0">
                <a:solidFill>
                  <a:srgbClr val="FF0000"/>
                </a:solidFill>
              </a:rPr>
              <a:t>Scump, Salvatorul meu.</a:t>
            </a:r>
            <a:br>
              <a:rPr lang="vi-VN" sz="1600" b="1" dirty="0" smtClean="0">
                <a:solidFill>
                  <a:srgbClr val="FF0000"/>
                </a:solidFill>
              </a:rPr>
            </a:b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Acum eu cred și Te primesc,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Te-ai jertfit ca eu să trăiesc.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De-acum în Tine mă-ncred eu,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Scump, Salvatorul meu.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Cel ce pe Golgota-I murit,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Și-al meu suflet L-ai mântuit.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Mă consacrez să fiu al Tău,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Scump, Salvatorul meu.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11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Viața mea Ți-o dau Ție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Viața mea Ți-o dau Ție</dc:title>
  <dc:creator>mary</dc:creator>
  <cp:lastModifiedBy>mary</cp:lastModifiedBy>
  <cp:revision>5</cp:revision>
  <dcterms:created xsi:type="dcterms:W3CDTF">2019-04-24T18:42:06Z</dcterms:created>
  <dcterms:modified xsi:type="dcterms:W3CDTF">2019-04-24T20:40:11Z</dcterms:modified>
</cp:coreProperties>
</file>