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6E6D2-ACFE-4842-A5A2-112EE4BED705}" type="datetimeFigureOut">
              <a:rPr lang="en-US" smtClean="0"/>
              <a:pPr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AEDA7-1690-4B97-BA83-03CE486057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Still My Soul1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ille mein W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008" y="0"/>
            <a:ext cx="3672408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Stille</a:t>
            </a:r>
            <a:r>
              <a:rPr lang="en-US" b="1" dirty="0" smtClean="0"/>
              <a:t> </a:t>
            </a:r>
            <a:r>
              <a:rPr lang="en-US" b="1" dirty="0" err="1" smtClean="0"/>
              <a:t>mein</a:t>
            </a:r>
            <a:r>
              <a:rPr lang="en-US" b="1" dirty="0" smtClean="0"/>
              <a:t> </a:t>
            </a:r>
            <a:r>
              <a:rPr lang="en-US" b="1" dirty="0" err="1" smtClean="0"/>
              <a:t>Wille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44" y="404664"/>
            <a:ext cx="4608512" cy="4658072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Stille, mein Wille! Dein Jesus hilft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siegen;                     Trage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geduldig das Leiden, die Not;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ist's, der alles zum besten will fügen,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dir getreu bleibt in Schmerzen und Tod.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Stille, mein Wille! Dein Jesus wird machen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Glücklichen Ausgang bedenklicher Sachen. </a:t>
            </a:r>
          </a:p>
          <a:p>
            <a:pPr algn="l"/>
            <a:endParaRPr lang="de-DE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mein Wille! Der Herr hat's in Händen;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Hält sich dein Herz nur im Glauben an ihn,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Wird er den Kummer bald wenden und enden;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Herrlich wird endlich, was wunderbar schien.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Stille, mein Wille! Dein Heiland wird zeigen,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vor ihm Meer und Gewitter muß schweigen. </a:t>
            </a:r>
          </a:p>
          <a:p>
            <a:pPr algn="l"/>
            <a:endParaRPr lang="de-D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mein Wille! Wenn Freunde sich trennen,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du so zärtlich und innig geliebt,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Wirst du die Freundschaft des Höchsten erkennen,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sich zum Eigentum treulich dir gibt.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Stille, mein Wille! Dein Jesus ersetzet,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dich beim Sterben der Liebsten verletzet.</a:t>
            </a:r>
          </a:p>
          <a:p>
            <a:pPr algn="l"/>
            <a:endParaRPr lang="de-DE" sz="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mein wille! Es kommen die Stunden,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 wir beim Herrn sind ohn' Wechsel der Zeit;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 ist das Scheiden, der Kummer verschwunden,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Ewige Freundschaft vergütet das Leid.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Stille, mein Wille! Nach zeitlichem Scheiden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Sehn wir uns wieder ohn' Schmerzen und Leiden. 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Stille mein Wille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Stille mein Wille </dc:title>
  <dc:creator>mary</dc:creator>
  <cp:lastModifiedBy>mary</cp:lastModifiedBy>
  <cp:revision>8</cp:revision>
  <dcterms:created xsi:type="dcterms:W3CDTF">2019-04-19T15:20:20Z</dcterms:created>
  <dcterms:modified xsi:type="dcterms:W3CDTF">2019-04-20T22:58:26Z</dcterms:modified>
</cp:coreProperties>
</file>