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435FA7-DF10-4305-B032-1DBB6DE45E30}" type="datetimeFigureOut">
              <a:rPr lang="en-US" smtClean="0"/>
              <a:pPr/>
              <a:t>4/30/2019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19BDD6-AB70-4D5F-81CD-8BCC1794FF3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주 예수 넓은 품에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3399639" y="1196752"/>
            <a:ext cx="5744361" cy="458112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kker i Jesu a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176464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Sikker</a:t>
            </a:r>
            <a:r>
              <a:rPr lang="en-US" b="1" dirty="0" smtClean="0"/>
              <a:t> </a:t>
            </a:r>
            <a:r>
              <a:rPr lang="en-US" b="1" dirty="0" err="1" smtClean="0"/>
              <a:t>i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armer</a:t>
            </a:r>
            <a:r>
              <a:rPr lang="en-US" b="1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20688"/>
            <a:ext cx="6264696" cy="5760640"/>
          </a:xfrm>
        </p:spPr>
        <p:txBody>
          <a:bodyPr>
            <a:noAutofit/>
          </a:bodyPr>
          <a:lstStyle/>
          <a:p>
            <a:pPr algn="l"/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Sikker i Jesu armer,   Trygg i hans frelserfavn,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Finner jeg hjelp i farer,  Fristelser, sorg og savn.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Englenes jubel høres   Båret til meg i sang.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Mektig og ren den klinger   Vidt over himmelvang.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Sikker i Jesu armer,  Trygg i hans frelserfavn,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Finner jeg hjelp i farer,   Fristelser, sorg og savn.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Sikker i Jesu armer   Hviler jeg ved hans bryst.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ved min Frelsers hjerte   Søker min sjel sin lyst.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 som et skjold meg skjermer   Mot hver en giftig pil.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Lett blir min tunge byrde,  Bort svinner angst og tvil.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Sikker i Jesu armer   Hviler jeg ved hans bryst.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Her ved min Frelsers hjerte   Søker min sjel sin lyst.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mitt hjertes tilflukt,   Du som er død for meg,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på din nåde bygger,   Klynger meg tett til deg.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Vente jeg vil med tålmod   Dagen som snart skal gry,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 den forløste skare   Møtes med deg i sky. –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mitt hjertes tilflukt,   Du som er død for meg, 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Jeg på din nåde bygger,   Klynger meg tett til deg.</a:t>
            </a:r>
            <a:br>
              <a:rPr lang="nb-NO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Sikker i Jesu armer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Sikker i Jesu armer </dc:title>
  <dc:creator>mary</dc:creator>
  <cp:lastModifiedBy>mary</cp:lastModifiedBy>
  <cp:revision>4</cp:revision>
  <dcterms:created xsi:type="dcterms:W3CDTF">2019-04-29T17:18:31Z</dcterms:created>
  <dcterms:modified xsi:type="dcterms:W3CDTF">2019-04-30T23:51:46Z</dcterms:modified>
</cp:coreProperties>
</file>