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2061-2BB9-4C00-8B5E-75449C160234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2C9D9-14E8-4FB1-B876-B39D978443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 넓은 품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2555776" y="1412776"/>
            <a:ext cx="6588224" cy="4941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lvo en los tiernos braz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Salvo en los tiernos brazos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760640" cy="597666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Salvo en los tiernos brazos  de mi Jesús seré,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su amoroso pecho  siempre reposaré.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es sin duda el eco  de celestial canción,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 inefable gozo  llena mi corazón.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Coro: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Salvo en los tiernos brazos  de mi Jesús seré,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en su amoroso pecho  siempre reposaré.</a:t>
            </a:r>
            <a:br>
              <a:rPr lang="es-ES" b="1" dirty="0" smtClean="0">
                <a:solidFill>
                  <a:srgbClr val="FF0000"/>
                </a:solidFill>
              </a:rPr>
            </a:br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sus amantes brazos  hallo solicitud;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líbrame de tristeza,  líbrame de inquietud.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si vinieran pruebas,  fáciles pasarán;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lágrimas si vertiere,  pronto se enjugarán.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cruzaré la noche  lóbrega sin temor,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venga el día  de perennal fulgor.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¡Cuán placentero entonces  con él será morar,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la mansión de gloria  siempre con él reinar!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Salvo en los tiernos brazos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Salvo en los tiernos brazos</dc:title>
  <dc:creator>mary</dc:creator>
  <cp:lastModifiedBy>mary</cp:lastModifiedBy>
  <cp:revision>3</cp:revision>
  <dcterms:created xsi:type="dcterms:W3CDTF">2019-04-29T16:23:13Z</dcterms:created>
  <dcterms:modified xsi:type="dcterms:W3CDTF">2019-04-29T16:31:03Z</dcterms:modified>
</cp:coreProperties>
</file>