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B180-1AFB-4F40-B252-C4AA80C45C38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1DB7-6A43-4AE6-9FF2-A080FC143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B180-1AFB-4F40-B252-C4AA80C45C38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1DB7-6A43-4AE6-9FF2-A080FC143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B180-1AFB-4F40-B252-C4AA80C45C38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1DB7-6A43-4AE6-9FF2-A080FC143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B180-1AFB-4F40-B252-C4AA80C45C38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1DB7-6A43-4AE6-9FF2-A080FC143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B180-1AFB-4F40-B252-C4AA80C45C38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1DB7-6A43-4AE6-9FF2-A080FC143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B180-1AFB-4F40-B252-C4AA80C45C38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1DB7-6A43-4AE6-9FF2-A080FC143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B180-1AFB-4F40-B252-C4AA80C45C38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1DB7-6A43-4AE6-9FF2-A080FC143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B180-1AFB-4F40-B252-C4AA80C45C38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1DB7-6A43-4AE6-9FF2-A080FC143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B180-1AFB-4F40-B252-C4AA80C45C38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1DB7-6A43-4AE6-9FF2-A080FC143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B180-1AFB-4F40-B252-C4AA80C45C38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1DB7-6A43-4AE6-9FF2-A080FC143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1B180-1AFB-4F40-B252-C4AA80C45C38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1DB7-6A43-4AE6-9FF2-A080FC1435D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1B180-1AFB-4F40-B252-C4AA80C45C38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11DB7-6A43-4AE6-9FF2-A080FC1435D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all reign where'er the sun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 Nei Karisito Ji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404664"/>
            <a:ext cx="4248472" cy="7225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Sa </a:t>
            </a:r>
            <a:r>
              <a:rPr lang="en-US" b="1" dirty="0" err="1"/>
              <a:t>Nei</a:t>
            </a:r>
            <a:r>
              <a:rPr lang="en-US" b="1" dirty="0"/>
              <a:t> </a:t>
            </a:r>
            <a:r>
              <a:rPr lang="en-US" b="1" dirty="0" err="1"/>
              <a:t>Karisito</a:t>
            </a:r>
            <a:r>
              <a:rPr lang="en-US" b="1" dirty="0"/>
              <a:t> </a:t>
            </a:r>
            <a:r>
              <a:rPr lang="en-US" b="1" dirty="0" err="1"/>
              <a:t>Jisu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700808"/>
            <a:ext cx="5112568" cy="432048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nei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Karisito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Jisu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veivanua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kecega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Sai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Koya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buli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Me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nodra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Tui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tikoga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Era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qali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Ka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vauci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vata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Tamata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kecekecega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E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loloma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Jisu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Era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cegu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vei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Jisu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era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bikai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Kei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era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vesu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Era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qai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sereki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tubu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tiko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ka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vinaka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kecega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valavala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dokai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Na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tovo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dodonu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Qai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yaco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kina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sautu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Seavu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kina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buto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rokovi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Jisu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Karisito</a:t>
            </a:r>
            <a:r>
              <a:rPr lang="en-US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109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Sa Nei Karisito Jisu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 Nei Karisito Jisu</dc:title>
  <dc:creator>mary</dc:creator>
  <cp:lastModifiedBy>mary</cp:lastModifiedBy>
  <cp:revision>9</cp:revision>
  <dcterms:created xsi:type="dcterms:W3CDTF">2022-08-11T19:07:20Z</dcterms:created>
  <dcterms:modified xsi:type="dcterms:W3CDTF">2022-08-11T19:57:30Z</dcterms:modified>
</cp:coreProperties>
</file>