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55" d="100"/>
          <a:sy n="55" d="100"/>
        </p:scale>
        <p:origin x="-883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7312-7AC0-42A1-A2DC-41524852037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B272-E7C7-4AF4-9F51-4547FF81F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7312-7AC0-42A1-A2DC-41524852037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B272-E7C7-4AF4-9F51-4547FF81F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7312-7AC0-42A1-A2DC-41524852037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B272-E7C7-4AF4-9F51-4547FF81F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7312-7AC0-42A1-A2DC-41524852037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B272-E7C7-4AF4-9F51-4547FF81F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7312-7AC0-42A1-A2DC-41524852037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B272-E7C7-4AF4-9F51-4547FF81F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7312-7AC0-42A1-A2DC-41524852037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B272-E7C7-4AF4-9F51-4547FF81F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7312-7AC0-42A1-A2DC-41524852037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B272-E7C7-4AF4-9F51-4547FF81F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7312-7AC0-42A1-A2DC-41524852037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B272-E7C7-4AF4-9F51-4547FF81F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7312-7AC0-42A1-A2DC-41524852037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B272-E7C7-4AF4-9F51-4547FF81F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7312-7AC0-42A1-A2DC-41524852037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B272-E7C7-4AF4-9F51-4547FF81F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7312-7AC0-42A1-A2DC-41524852037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B272-E7C7-4AF4-9F51-4547FF81F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7312-7AC0-42A1-A2DC-41524852037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B272-E7C7-4AF4-9F51-4547FF81F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D7312-7AC0-42A1-A2DC-41524852037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5B272-E7C7-4AF4-9F51-4547FF81F8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5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Rocher d’âg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168352" cy="404664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Rocher</a:t>
            </a:r>
            <a:r>
              <a:rPr lang="en-US" b="1" dirty="0"/>
              <a:t> </a:t>
            </a:r>
            <a:r>
              <a:rPr lang="en-US" b="1" dirty="0" err="1"/>
              <a:t>d’âges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4104456" cy="525658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Rocher d’âges, fendu pour moi,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Laisse-moi me cacher en Toi;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Laisse l’eau avec le sang,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Sortis de Ton flanc percé,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Etre un double remède,</a:t>
            </a:r>
            <a:r>
              <a:rPr lang="fr-FR" b="1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sauver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rendre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Que mes larmes coulent à jamais,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Que mon zèle ne s’éteigne point,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Cela n’ôte pas mon péché;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C’est Toi seul qui dois sauver;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Et ma main ne t’offre rien,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Je ne m’attache qu’à Ta croix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fr-F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Alors que j’aspire ce souffle,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Quand mes yeux se fermeront,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Et quand je me lèverai,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Je Te verrai sur Ton trône,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Rocher d’âges, fendu pour moi.</a:t>
            </a:r>
            <a:b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Laisse-moi me cacher en Toi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Rocher d’âges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Rocher d’âges</dc:title>
  <dc:creator>mary</dc:creator>
  <cp:lastModifiedBy>mary</cp:lastModifiedBy>
  <cp:revision>10</cp:revision>
  <dcterms:created xsi:type="dcterms:W3CDTF">2019-04-11T20:26:38Z</dcterms:created>
  <dcterms:modified xsi:type="dcterms:W3CDTF">2019-04-12T17:39:38Z</dcterms:modified>
</cp:coreProperties>
</file>