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40D89-BAAE-4183-B1B8-4D9743B6D8C7}" type="datetimeFigureOut">
              <a:rPr lang="en-US" smtClean="0"/>
              <a:t>4/6/2019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6CF94-01A4-439F-BA3B-C4142BB144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cibe Mi Alma Un 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256584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Percibe</a:t>
            </a:r>
            <a:r>
              <a:rPr lang="en-US" b="1" dirty="0" smtClean="0"/>
              <a:t> Mi Alma Un Son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5760640" cy="511256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Percibe mi alma un son de dulce y alegre canción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llevo en mi corazón; ¡oh paz, el don de mi Dios!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Coro: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¡Paz, paz, dulce paz, don admirable de Dios!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¡Oh paz, maravilla de paz, el don de amor de mi Dios!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paz que en la cruz Cristo dio, do todas mis deudas pagó,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 fiel cimiento echó. ¡Oh paz, el don de mi Dios!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Rey al Señor coroné, y mi alma de paz se llenó,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halló el don más rico mi fe:  ¡la paz, el don de mi Dios!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paz con Jesús moraré,  y cuando a su lado esté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paz inefable tendré,  ¡la paz, el don de mi Dios!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Percibe Mi Alma Un Son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Percibe Mi Alma Un Son </dc:title>
  <dc:creator>mary</dc:creator>
  <cp:lastModifiedBy>mary</cp:lastModifiedBy>
  <cp:revision>6</cp:revision>
  <dcterms:created xsi:type="dcterms:W3CDTF">2019-04-06T19:11:41Z</dcterms:created>
  <dcterms:modified xsi:type="dcterms:W3CDTF">2019-04-06T19:30:37Z</dcterms:modified>
</cp:coreProperties>
</file>