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04406-C91B-4535-87E5-3409B0112BC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900D-9BB3-426D-B221-D6F3296E63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Dios, sé tu mi visió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Oh Dios, sé tu mi visión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4392488" cy="5472608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Dios de mi alma, sé tú mi visión,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Nada te aparte de mi corazón.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Noche y día pienso yo en ti,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Y tu presencia es luz para mí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marL="514350" indent="-514350" algn="l"/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Sabiduría sé tú de mi ser,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Quiero a tu lado mi senda correr;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Como tu hijo oh tenme, Señor,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Siempre morando en un mismo amor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Riquezas vanas no anhelo, Señor,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Ni el hueco halago de la adulación;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Tú eres mi herencia y tú mi porción,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Rey de los cielos, tesoro mejor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Oh, Dios de gloria, de triunfo, al final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Déjame el gozo del cielo alcanzar;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Alma de mi alma, oh Dueño y Señor,</a:t>
            </a:r>
            <a:b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En vida y muerte sé tú mi visión.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Dios, sé tu mi visión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Oh Dios, sé tu mi visión</dc:title>
  <dc:creator>mary</dc:creator>
  <cp:lastModifiedBy>mary</cp:lastModifiedBy>
  <cp:revision>4</cp:revision>
  <dcterms:created xsi:type="dcterms:W3CDTF">2019-04-02T16:26:58Z</dcterms:created>
  <dcterms:modified xsi:type="dcterms:W3CDTF">2019-04-02T16:57:25Z</dcterms:modified>
</cp:coreProperties>
</file>