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EE08-4011-46F2-BC6C-7334B01206C6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BC05-308E-4B76-82B1-A967310E7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EE08-4011-46F2-BC6C-7334B01206C6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BC05-308E-4B76-82B1-A967310E7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EE08-4011-46F2-BC6C-7334B01206C6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BC05-308E-4B76-82B1-A967310E7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EE08-4011-46F2-BC6C-7334B01206C6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BC05-308E-4B76-82B1-A967310E7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EE08-4011-46F2-BC6C-7334B01206C6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BC05-308E-4B76-82B1-A967310E7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EE08-4011-46F2-BC6C-7334B01206C6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BC05-308E-4B76-82B1-A967310E7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EE08-4011-46F2-BC6C-7334B01206C6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BC05-308E-4B76-82B1-A967310E7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EE08-4011-46F2-BC6C-7334B01206C6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BC05-308E-4B76-82B1-A967310E7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EE08-4011-46F2-BC6C-7334B01206C6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BC05-308E-4B76-82B1-A967310E7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EE08-4011-46F2-BC6C-7334B01206C6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BC05-308E-4B76-82B1-A967310E7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EE08-4011-46F2-BC6C-7334B01206C6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6BC05-308E-4B76-82B1-A967310E7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FEE08-4011-46F2-BC6C-7334B01206C6}" type="datetimeFigureOut">
              <a:rPr lang="en-US" smtClean="0"/>
              <a:pPr/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6BC05-308E-4B76-82B1-A967310E74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yond the sunse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ás Allá del S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3816424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Más</a:t>
            </a:r>
            <a:r>
              <a:rPr lang="en-US" b="1" dirty="0" smtClean="0"/>
              <a:t> </a:t>
            </a:r>
            <a:r>
              <a:rPr lang="en-US" b="1" dirty="0" err="1" smtClean="0"/>
              <a:t>Allá</a:t>
            </a:r>
            <a:r>
              <a:rPr lang="en-US" b="1" dirty="0" smtClean="0"/>
              <a:t> del Sol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4464496" cy="597666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 en esta vida no tengo riquezas,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Sé que allá en la gloria tengo una mansión;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Cual alma perdida entre la pobreza,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mí, Jesucristo tuvo compasión.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  <a:r>
              <a:rPr lang="es-ES" sz="1800" b="1" dirty="0" smtClean="0">
                <a:solidFill>
                  <a:srgbClr val="FF0000"/>
                </a:solidFill>
              </a:rPr>
              <a:t/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Más allá del sol,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Más allá del sol,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Yo tengo un hogar,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Hogar, bello hogar,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Más allá del </a:t>
            </a:r>
            <a:r>
              <a:rPr lang="es-ES" sz="1800" b="1" dirty="0" smtClean="0">
                <a:solidFill>
                  <a:srgbClr val="FF0000"/>
                </a:solidFill>
              </a:rPr>
              <a:t>sol(x2)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Así por el mundo yo voy caminando,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pruebas rodeado y de tentación;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Pero a mi lado viene, consolando,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bendito Cristo en la turbación.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los pueblos todos del linaje humano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quiere darles plena salvación;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También una casa para cada hermano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 a prepararle a la santa Sión.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Más Allá del Sol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Más Allá del Sol </dc:title>
  <dc:creator>mary</dc:creator>
  <cp:lastModifiedBy>mary</cp:lastModifiedBy>
  <cp:revision>6</cp:revision>
  <dcterms:created xsi:type="dcterms:W3CDTF">2019-04-09T15:40:47Z</dcterms:created>
  <dcterms:modified xsi:type="dcterms:W3CDTF">2019-04-10T01:33:08Z</dcterms:modified>
</cp:coreProperties>
</file>