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04330-F271-4814-9C59-D5311E1FCD7D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6345E-90A5-441F-8F77-326E3A8D68A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04330-F271-4814-9C59-D5311E1FCD7D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6345E-90A5-441F-8F77-326E3A8D68A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04330-F271-4814-9C59-D5311E1FCD7D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6345E-90A5-441F-8F77-326E3A8D68A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04330-F271-4814-9C59-D5311E1FCD7D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6345E-90A5-441F-8F77-326E3A8D68A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04330-F271-4814-9C59-D5311E1FCD7D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6345E-90A5-441F-8F77-326E3A8D68A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04330-F271-4814-9C59-D5311E1FCD7D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6345E-90A5-441F-8F77-326E3A8D68A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04330-F271-4814-9C59-D5311E1FCD7D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6345E-90A5-441F-8F77-326E3A8D68A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04330-F271-4814-9C59-D5311E1FCD7D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6345E-90A5-441F-8F77-326E3A8D68A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04330-F271-4814-9C59-D5311E1FCD7D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6345E-90A5-441F-8F77-326E3A8D68A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04330-F271-4814-9C59-D5311E1FCD7D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6345E-90A5-441F-8F77-326E3A8D68A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04330-F271-4814-9C59-D5311E1FCD7D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6345E-90A5-441F-8F77-326E3A8D68A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04330-F271-4814-9C59-D5311E1FCD7D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D6345E-90A5-441F-8F77-326E3A8D68A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'll live for Him who died for me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2159000" y="908720"/>
            <a:ext cx="6985000" cy="5410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o faye atife mi f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188641"/>
            <a:ext cx="4536504" cy="432048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Mo </a:t>
            </a:r>
            <a:r>
              <a:rPr lang="en-US" b="1" dirty="0" err="1" smtClean="0"/>
              <a:t>faye</a:t>
            </a:r>
            <a:r>
              <a:rPr lang="en-US" b="1" dirty="0" smtClean="0"/>
              <a:t> </a:t>
            </a:r>
            <a:r>
              <a:rPr lang="en-US" b="1" dirty="0" err="1" smtClean="0"/>
              <a:t>atife</a:t>
            </a:r>
            <a:r>
              <a:rPr lang="en-US" b="1" dirty="0" smtClean="0"/>
              <a:t> mi fun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683568" y="764704"/>
            <a:ext cx="295232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Mo </a:t>
            </a:r>
            <a:r>
              <a:rPr lang="en-US" b="1" dirty="0" err="1" smtClean="0"/>
              <a:t>f'aye</a:t>
            </a:r>
            <a:r>
              <a:rPr lang="en-US" b="1" dirty="0" smtClean="0"/>
              <a:t> </a:t>
            </a:r>
            <a:r>
              <a:rPr lang="en-US" b="1" dirty="0" err="1" smtClean="0"/>
              <a:t>at'ife</a:t>
            </a:r>
            <a:r>
              <a:rPr lang="en-US" b="1" dirty="0" smtClean="0"/>
              <a:t> mi fun</a:t>
            </a:r>
          </a:p>
          <a:p>
            <a:r>
              <a:rPr lang="en-US" b="1" dirty="0" err="1" smtClean="0"/>
              <a:t>Od'aguntan</a:t>
            </a:r>
            <a:r>
              <a:rPr lang="en-US" b="1" dirty="0" smtClean="0"/>
              <a:t> to </a:t>
            </a:r>
            <a:r>
              <a:rPr lang="en-US" b="1" dirty="0" err="1" smtClean="0"/>
              <a:t>ku</a:t>
            </a:r>
            <a:r>
              <a:rPr lang="en-US" b="1" dirty="0" smtClean="0"/>
              <a:t> fun mi;</a:t>
            </a:r>
          </a:p>
          <a:p>
            <a:r>
              <a:rPr lang="en-US" b="1" dirty="0" smtClean="0"/>
              <a:t>Je </a:t>
            </a:r>
            <a:r>
              <a:rPr lang="en-US" b="1" dirty="0" err="1" smtClean="0"/>
              <a:t>ki</a:t>
            </a:r>
            <a:r>
              <a:rPr lang="en-US" b="1" dirty="0" smtClean="0"/>
              <a:t> n le je </a:t>
            </a:r>
            <a:r>
              <a:rPr lang="en-US" b="1" dirty="0" err="1" smtClean="0"/>
              <a:t>olotito</a:t>
            </a:r>
            <a:r>
              <a:rPr lang="en-US" b="1" dirty="0" smtClean="0"/>
              <a:t>,</a:t>
            </a:r>
          </a:p>
          <a:p>
            <a:r>
              <a:rPr lang="en-US" b="1" dirty="0" err="1" smtClean="0"/>
              <a:t>Jesu</a:t>
            </a:r>
            <a:r>
              <a:rPr lang="en-US" b="1" dirty="0" smtClean="0"/>
              <a:t> </a:t>
            </a:r>
            <a:r>
              <a:rPr lang="en-US" b="1" dirty="0" err="1" smtClean="0"/>
              <a:t>Olorun</a:t>
            </a:r>
            <a:r>
              <a:rPr lang="en-US" b="1" dirty="0" smtClean="0"/>
              <a:t> mi.</a:t>
            </a:r>
          </a:p>
          <a:p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Refrain:</a:t>
            </a:r>
            <a:endParaRPr lang="en-US" b="1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N o </a:t>
            </a:r>
            <a:r>
              <a:rPr lang="en-US" b="1" dirty="0" err="1" smtClean="0">
                <a:solidFill>
                  <a:srgbClr val="FF0000"/>
                </a:solidFill>
              </a:rPr>
              <a:t>wa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f'Eni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t'O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ku</a:t>
            </a:r>
            <a:r>
              <a:rPr lang="en-US" b="1" dirty="0" smtClean="0">
                <a:solidFill>
                  <a:srgbClr val="FF0000"/>
                </a:solidFill>
              </a:rPr>
              <a:t> fun mi,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Aye mi </a:t>
            </a:r>
            <a:r>
              <a:rPr lang="en-US" b="1" dirty="0" err="1" smtClean="0">
                <a:solidFill>
                  <a:srgbClr val="FF0000"/>
                </a:solidFill>
              </a:rPr>
              <a:t>yo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si</a:t>
            </a:r>
            <a:r>
              <a:rPr lang="en-US" b="1" dirty="0" smtClean="0">
                <a:solidFill>
                  <a:srgbClr val="FF0000"/>
                </a:solidFill>
              </a:rPr>
              <a:t> dun </a:t>
            </a:r>
            <a:r>
              <a:rPr lang="en-US" b="1" dirty="0" err="1" smtClean="0">
                <a:solidFill>
                  <a:srgbClr val="FF0000"/>
                </a:solidFill>
              </a:rPr>
              <a:t>pupo</a:t>
            </a:r>
            <a:r>
              <a:rPr lang="en-US" b="1" dirty="0" smtClean="0">
                <a:solidFill>
                  <a:srgbClr val="FF0000"/>
                </a:solidFill>
              </a:rPr>
              <a:t>;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N o </a:t>
            </a:r>
            <a:r>
              <a:rPr lang="en-US" b="1" dirty="0" err="1" smtClean="0">
                <a:solidFill>
                  <a:srgbClr val="FF0000"/>
                </a:solidFill>
              </a:rPr>
              <a:t>wa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f'Eni</a:t>
            </a:r>
            <a:r>
              <a:rPr lang="en-US" b="1" dirty="0" smtClean="0">
                <a:solidFill>
                  <a:srgbClr val="FF0000"/>
                </a:solidFill>
              </a:rPr>
              <a:t> to </a:t>
            </a:r>
            <a:r>
              <a:rPr lang="en-US" b="1" dirty="0" err="1" smtClean="0">
                <a:solidFill>
                  <a:srgbClr val="FF0000"/>
                </a:solidFill>
              </a:rPr>
              <a:t>ku</a:t>
            </a:r>
            <a:r>
              <a:rPr lang="en-US" b="1" dirty="0" smtClean="0">
                <a:solidFill>
                  <a:srgbClr val="FF0000"/>
                </a:solidFill>
              </a:rPr>
              <a:t> fun mi,</a:t>
            </a:r>
          </a:p>
          <a:p>
            <a:r>
              <a:rPr lang="en-US" b="1" dirty="0" err="1" smtClean="0">
                <a:solidFill>
                  <a:srgbClr val="FF0000"/>
                </a:solidFill>
              </a:rPr>
              <a:t>Jesu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Olorun</a:t>
            </a:r>
            <a:r>
              <a:rPr lang="en-US" b="1" dirty="0" smtClean="0">
                <a:solidFill>
                  <a:srgbClr val="FF0000"/>
                </a:solidFill>
              </a:rPr>
              <a:t> mi.</a:t>
            </a:r>
          </a:p>
          <a:p>
            <a:endParaRPr lang="en-US" b="1" dirty="0" smtClean="0"/>
          </a:p>
          <a:p>
            <a:r>
              <a:rPr lang="en-US" b="1" dirty="0" smtClean="0"/>
              <a:t>Mo </a:t>
            </a:r>
            <a:r>
              <a:rPr lang="en-US" b="1" dirty="0" err="1" smtClean="0"/>
              <a:t>gbagbo</a:t>
            </a:r>
            <a:r>
              <a:rPr lang="en-US" b="1" dirty="0" smtClean="0"/>
              <a:t> </a:t>
            </a:r>
            <a:r>
              <a:rPr lang="en-US" b="1" dirty="0" err="1" smtClean="0"/>
              <a:t>pe</a:t>
            </a:r>
            <a:r>
              <a:rPr lang="en-US" b="1" dirty="0" smtClean="0"/>
              <a:t> Iwo n </a:t>
            </a:r>
            <a:r>
              <a:rPr lang="en-US" b="1" dirty="0" err="1" smtClean="0"/>
              <a:t>gbani</a:t>
            </a:r>
            <a:endParaRPr lang="en-US" b="1" dirty="0" smtClean="0"/>
          </a:p>
          <a:p>
            <a:r>
              <a:rPr lang="en-US" b="1" dirty="0" smtClean="0"/>
              <a:t>'</a:t>
            </a:r>
            <a:r>
              <a:rPr lang="en-US" b="1" dirty="0" err="1" smtClean="0"/>
              <a:t>Tori</a:t>
            </a:r>
            <a:r>
              <a:rPr lang="en-US" b="1" dirty="0" smtClean="0"/>
              <a:t> '</a:t>
            </a:r>
            <a:r>
              <a:rPr lang="en-US" b="1" dirty="0" err="1" smtClean="0"/>
              <a:t>Wo</a:t>
            </a:r>
            <a:r>
              <a:rPr lang="en-US" b="1" dirty="0" smtClean="0"/>
              <a:t> </a:t>
            </a:r>
            <a:r>
              <a:rPr lang="en-US" b="1" dirty="0" err="1" smtClean="0"/>
              <a:t>ku</a:t>
            </a:r>
            <a:r>
              <a:rPr lang="en-US" b="1" dirty="0" smtClean="0"/>
              <a:t> </a:t>
            </a:r>
            <a:r>
              <a:rPr lang="en-US" b="1" dirty="0" err="1" smtClean="0"/>
              <a:t>k'emi</a:t>
            </a:r>
            <a:r>
              <a:rPr lang="en-US" b="1" dirty="0" smtClean="0"/>
              <a:t> le la;</a:t>
            </a:r>
          </a:p>
          <a:p>
            <a:r>
              <a:rPr lang="en-US" b="1" dirty="0" smtClean="0"/>
              <a:t>Emi </a:t>
            </a:r>
            <a:r>
              <a:rPr lang="en-US" b="1" dirty="0" err="1" smtClean="0"/>
              <a:t>yo</a:t>
            </a:r>
            <a:r>
              <a:rPr lang="en-US" b="1" dirty="0" smtClean="0"/>
              <a:t> </a:t>
            </a:r>
            <a:r>
              <a:rPr lang="en-US" b="1" dirty="0" err="1" smtClean="0"/>
              <a:t>si</a:t>
            </a:r>
            <a:r>
              <a:rPr lang="en-US" b="1" dirty="0" smtClean="0"/>
              <a:t> </a:t>
            </a:r>
            <a:r>
              <a:rPr lang="en-US" b="1" dirty="0" err="1" smtClean="0"/>
              <a:t>gbekele</a:t>
            </a:r>
            <a:r>
              <a:rPr lang="en-US" b="1" dirty="0" smtClean="0"/>
              <a:t> O,</a:t>
            </a:r>
          </a:p>
          <a:p>
            <a:r>
              <a:rPr lang="en-US" b="1" dirty="0" err="1" smtClean="0"/>
              <a:t>Jesu</a:t>
            </a:r>
            <a:r>
              <a:rPr lang="en-US" b="1" dirty="0" smtClean="0"/>
              <a:t> </a:t>
            </a:r>
            <a:r>
              <a:rPr lang="en-US" b="1" dirty="0" err="1" smtClean="0"/>
              <a:t>Olorun</a:t>
            </a:r>
            <a:r>
              <a:rPr lang="en-US" b="1" dirty="0" smtClean="0"/>
              <a:t> mi.</a:t>
            </a:r>
          </a:p>
          <a:p>
            <a:endParaRPr lang="en-US" b="1" dirty="0" smtClean="0"/>
          </a:p>
          <a:p>
            <a:r>
              <a:rPr lang="en-US" b="1" dirty="0" smtClean="0"/>
              <a:t>Iwo </a:t>
            </a:r>
            <a:r>
              <a:rPr lang="en-US" b="1" dirty="0" err="1" smtClean="0"/>
              <a:t>t'O</a:t>
            </a:r>
            <a:r>
              <a:rPr lang="en-US" b="1" dirty="0" smtClean="0"/>
              <a:t> </a:t>
            </a:r>
            <a:r>
              <a:rPr lang="en-US" b="1" dirty="0" err="1" smtClean="0"/>
              <a:t>ku</a:t>
            </a:r>
            <a:r>
              <a:rPr lang="en-US" b="1" dirty="0" smtClean="0"/>
              <a:t> </a:t>
            </a:r>
            <a:r>
              <a:rPr lang="en-US" b="1" dirty="0" err="1" smtClean="0"/>
              <a:t>ni</a:t>
            </a:r>
            <a:r>
              <a:rPr lang="en-US" b="1" dirty="0" smtClean="0"/>
              <a:t> </a:t>
            </a:r>
            <a:r>
              <a:rPr lang="en-US" b="1" dirty="0" err="1" smtClean="0"/>
              <a:t>Kalfari</a:t>
            </a:r>
            <a:r>
              <a:rPr lang="en-US" b="1" dirty="0" smtClean="0"/>
              <a:t>,</a:t>
            </a:r>
          </a:p>
          <a:p>
            <a:r>
              <a:rPr lang="en-US" b="1" dirty="0" err="1" smtClean="0"/>
              <a:t>Lati</a:t>
            </a:r>
            <a:r>
              <a:rPr lang="en-US" b="1" dirty="0" smtClean="0"/>
              <a:t> so mi </a:t>
            </a:r>
            <a:r>
              <a:rPr lang="en-US" b="1" dirty="0" err="1" smtClean="0"/>
              <a:t>dominira</a:t>
            </a:r>
            <a:r>
              <a:rPr lang="en-US" b="1" dirty="0" smtClean="0"/>
              <a:t>;</a:t>
            </a:r>
          </a:p>
          <a:p>
            <a:r>
              <a:rPr lang="en-US" b="1" dirty="0" smtClean="0"/>
              <a:t>Mo </a:t>
            </a:r>
            <a:r>
              <a:rPr lang="en-US" b="1" dirty="0" err="1" smtClean="0"/>
              <a:t>yara</a:t>
            </a:r>
            <a:r>
              <a:rPr lang="en-US" b="1" dirty="0" smtClean="0"/>
              <a:t> mi </a:t>
            </a:r>
            <a:r>
              <a:rPr lang="en-US" b="1" dirty="0" err="1" smtClean="0"/>
              <a:t>soto</a:t>
            </a:r>
            <a:r>
              <a:rPr lang="en-US" b="1" dirty="0" smtClean="0"/>
              <a:t> fun O,</a:t>
            </a:r>
          </a:p>
          <a:p>
            <a:r>
              <a:rPr lang="en-US" b="1" dirty="0" err="1" smtClean="0"/>
              <a:t>Jesu</a:t>
            </a:r>
            <a:r>
              <a:rPr lang="en-US" b="1" dirty="0" smtClean="0"/>
              <a:t> </a:t>
            </a:r>
            <a:r>
              <a:rPr lang="en-US" b="1" dirty="0" err="1" smtClean="0"/>
              <a:t>Olorun</a:t>
            </a:r>
            <a:r>
              <a:rPr lang="en-US" b="1" dirty="0" smtClean="0"/>
              <a:t> mi. 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103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Mo faye atife mi fun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 faye atife mi fun</dc:title>
  <dc:creator>mary</dc:creator>
  <cp:lastModifiedBy>mary</cp:lastModifiedBy>
  <cp:revision>7</cp:revision>
  <dcterms:created xsi:type="dcterms:W3CDTF">2019-04-24T18:33:29Z</dcterms:created>
  <dcterms:modified xsi:type="dcterms:W3CDTF">2019-04-24T20:33:45Z</dcterms:modified>
</cp:coreProperties>
</file>