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63CB0-C6E3-41CC-80C5-7FDCA57DD7B3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49464-0ADE-4B0F-975B-E6138F598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63CB0-C6E3-41CC-80C5-7FDCA57DD7B3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49464-0ADE-4B0F-975B-E6138F598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63CB0-C6E3-41CC-80C5-7FDCA57DD7B3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49464-0ADE-4B0F-975B-E6138F598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63CB0-C6E3-41CC-80C5-7FDCA57DD7B3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49464-0ADE-4B0F-975B-E6138F598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63CB0-C6E3-41CC-80C5-7FDCA57DD7B3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49464-0ADE-4B0F-975B-E6138F598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63CB0-C6E3-41CC-80C5-7FDCA57DD7B3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49464-0ADE-4B0F-975B-E6138F598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63CB0-C6E3-41CC-80C5-7FDCA57DD7B3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49464-0ADE-4B0F-975B-E6138F598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63CB0-C6E3-41CC-80C5-7FDCA57DD7B3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49464-0ADE-4B0F-975B-E6138F598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63CB0-C6E3-41CC-80C5-7FDCA57DD7B3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49464-0ADE-4B0F-975B-E6138F598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63CB0-C6E3-41CC-80C5-7FDCA57DD7B3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49464-0ADE-4B0F-975B-E6138F598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63CB0-C6E3-41CC-80C5-7FDCA57DD7B3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49464-0ADE-4B0F-975B-E6138F598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63CB0-C6E3-41CC-80C5-7FDCA57DD7B3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49464-0ADE-4B0F-975B-E6138F5985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ster The Tempest Is Raging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ister, es toben die Wi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"/>
            <a:ext cx="6192688" cy="476672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Meister, es toben die Winde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6672"/>
            <a:ext cx="9144000" cy="4658072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Meister, es toben die Winde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die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Wellen bedrohn uns sehr;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Himmel umwölkt sich gar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schaurig, wo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nehmen wir Rettung her?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Fragst du nicht, ob wir verderben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merkst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nicht, wie wir bedrängt?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Jeden Augenblick kann es geschehen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so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sind wir im Tod versenkt!</a:t>
            </a:r>
            <a:endParaRPr lang="de-DE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</a:t>
            </a:r>
            <a:endParaRPr lang="de-DE" sz="18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" Wind und Meer folgt, wie ich es will</a:t>
            </a:r>
            <a:r>
              <a:rPr lang="de-DE" sz="1800" b="1" dirty="0" smtClean="0">
                <a:solidFill>
                  <a:srgbClr val="FF0000"/>
                </a:solidFill>
              </a:rPr>
              <a:t>,  Schweig</a:t>
            </a:r>
            <a:r>
              <a:rPr lang="de-DE" sz="1800" b="1" dirty="0" smtClean="0">
                <a:solidFill>
                  <a:srgbClr val="FF0000"/>
                </a:solidFill>
              </a:rPr>
              <a:t>, sei still! Schweig, sei still! </a:t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"Und ob es auch wütet, das stürmische Meer</a:t>
            </a:r>
            <a:r>
              <a:rPr lang="de-DE" sz="1800" b="1" dirty="0" smtClean="0">
                <a:solidFill>
                  <a:srgbClr val="FF0000"/>
                </a:solidFill>
              </a:rPr>
              <a:t>,  ob's </a:t>
            </a:r>
            <a:r>
              <a:rPr lang="de-DE" sz="1800" b="1" dirty="0" smtClean="0">
                <a:solidFill>
                  <a:srgbClr val="FF0000"/>
                </a:solidFill>
              </a:rPr>
              <a:t>Menschen, ob's Teufel sind oder was mehr,</a:t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Das Schifflein ist sicher, wenn Jesus Christ</a:t>
            </a:r>
            <a:r>
              <a:rPr lang="de-DE" sz="1800" b="1" dirty="0" smtClean="0">
                <a:solidFill>
                  <a:srgbClr val="FF0000"/>
                </a:solidFill>
              </a:rPr>
              <a:t>,  der </a:t>
            </a:r>
            <a:r>
              <a:rPr lang="de-DE" sz="1800" b="1" dirty="0" smtClean="0">
                <a:solidFill>
                  <a:srgbClr val="FF0000"/>
                </a:solidFill>
              </a:rPr>
              <a:t>Herr aller Herren, der Meister ist!</a:t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Es muß alles gehen, wie Er es will</a:t>
            </a:r>
            <a:r>
              <a:rPr lang="de-DE" sz="1800" b="1" dirty="0" smtClean="0">
                <a:solidFill>
                  <a:srgbClr val="FF0000"/>
                </a:solidFill>
              </a:rPr>
              <a:t>,  Schweig</a:t>
            </a:r>
            <a:r>
              <a:rPr lang="de-DE" sz="1800" b="1" dirty="0" smtClean="0">
                <a:solidFill>
                  <a:srgbClr val="FF0000"/>
                </a:solidFill>
              </a:rPr>
              <a:t>, sei still! Schweig, sei still!</a:t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Es muß alles gehen, wie Er es will</a:t>
            </a:r>
            <a:r>
              <a:rPr lang="de-DE" sz="1800" b="1" dirty="0" smtClean="0">
                <a:solidFill>
                  <a:srgbClr val="FF0000"/>
                </a:solidFill>
              </a:rPr>
              <a:t>,  Herz</a:t>
            </a:r>
            <a:r>
              <a:rPr lang="de-DE" sz="1800" b="1" dirty="0" smtClean="0">
                <a:solidFill>
                  <a:srgbClr val="FF0000"/>
                </a:solidFill>
              </a:rPr>
              <a:t>, schweig, sei still</a:t>
            </a:r>
            <a:r>
              <a:rPr lang="de-DE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de-DE" sz="1800" b="1" dirty="0">
              <a:solidFill>
                <a:srgbClr val="FF0000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Meister, voll Unruh im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Herzen  ruf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heute ich laut zu dir.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Tiefen sind in mir erreget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erwache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hilf auch mir!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Stürme von schwerer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Anfechtung  treten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 mich heran.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verderbe, o Herr, ich verderbe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hilf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 als mein Steuermann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de-DE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Meister, der Sturm ist vorüber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die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finsteren Mächte ruhn,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Sonne scheint wieder so lieblich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ich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schmeck' Himmelsfrieden nun.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 mich, du treuer Erretter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ferner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nur nie allein.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so zieh ich einst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sicher  zum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Hafen der ewigen Ruhe ein.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19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Meister, es toben die Winde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Meister, es toben die Winde</dc:title>
  <dc:creator>mary</dc:creator>
  <cp:lastModifiedBy>mary</cp:lastModifiedBy>
  <cp:revision>9</cp:revision>
  <dcterms:created xsi:type="dcterms:W3CDTF">2019-04-16T19:14:04Z</dcterms:created>
  <dcterms:modified xsi:type="dcterms:W3CDTF">2019-04-17T21:01:28Z</dcterms:modified>
</cp:coreProperties>
</file>