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D94E0-F6F1-47AD-BE1A-FAE88AD75B2C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5893D-888B-45A3-9478-49830C828F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D94E0-F6F1-47AD-BE1A-FAE88AD75B2C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5893D-888B-45A3-9478-49830C828F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D94E0-F6F1-47AD-BE1A-FAE88AD75B2C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5893D-888B-45A3-9478-49830C828F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D94E0-F6F1-47AD-BE1A-FAE88AD75B2C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5893D-888B-45A3-9478-49830C828F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D94E0-F6F1-47AD-BE1A-FAE88AD75B2C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5893D-888B-45A3-9478-49830C828F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D94E0-F6F1-47AD-BE1A-FAE88AD75B2C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5893D-888B-45A3-9478-49830C828F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D94E0-F6F1-47AD-BE1A-FAE88AD75B2C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5893D-888B-45A3-9478-49830C828F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D94E0-F6F1-47AD-BE1A-FAE88AD75B2C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5893D-888B-45A3-9478-49830C828F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D94E0-F6F1-47AD-BE1A-FAE88AD75B2C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5893D-888B-45A3-9478-49830C828F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D94E0-F6F1-47AD-BE1A-FAE88AD75B2C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5893D-888B-45A3-9478-49830C828F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D94E0-F6F1-47AD-BE1A-FAE88AD75B2C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5893D-888B-45A3-9478-49830C828F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D94E0-F6F1-47AD-BE1A-FAE88AD75B2C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5893D-888B-45A3-9478-49830C828F5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aster The Tempest Is Raging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ître, entends-tu la tempê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0"/>
            <a:ext cx="6696744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Maître, </a:t>
            </a:r>
            <a:r>
              <a:rPr lang="en-US" b="1" dirty="0" err="1" smtClean="0"/>
              <a:t>entends-tu</a:t>
            </a:r>
            <a:r>
              <a:rPr lang="en-US" b="1" dirty="0" smtClean="0"/>
              <a:t> la </a:t>
            </a:r>
            <a:r>
              <a:rPr lang="en-US" b="1" dirty="0" err="1" smtClean="0"/>
              <a:t>tempête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04664"/>
            <a:ext cx="5976664" cy="5688632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Maître, entends-tu la tempête  Et ses terribles accents?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Parle, Seigneur, et l'arrête;  Sauve, sauve tes enfants!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 aucun bruit ne l'éveille;  Il dort et nous périssons.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nos cris prête l'oreille,  Sauve-nous, nous t'en prions!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Il parle aux flots en démence :  Paix vous soit!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La mer, les vents font silence;  Paix vous soit!, </a:t>
            </a:r>
            <a:r>
              <a:rPr lang="fr-FR" sz="1800" b="1" dirty="0" smtClean="0">
                <a:solidFill>
                  <a:srgbClr val="FF0000"/>
                </a:solidFill>
              </a:rPr>
              <a:t>Paix vous soit!</a:t>
            </a:r>
            <a:r>
              <a:rPr lang="fr-FR" sz="1800" b="1" dirty="0" smtClean="0">
                <a:solidFill>
                  <a:srgbClr val="FF0000"/>
                </a:solidFill>
              </a:rPr>
              <a:t> 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Il est notre délivrance;  Paix vous soit!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Maître, mon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coeur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qui chancelle  Traverse les grandes eaux,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l'orage à ma nacelle  Livre de rudes assauts.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qui verra ma détresse?  D'où me viendra le secours?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toi, Seigneur, je m'adresse,  C'est à toi que j'ai recours.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Maître, l'onde est apaisée,  Le doute a quitté mon cœur,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mon âme consolée  A retrouvé son Sauveur.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prends en ta main ma vie,  Jusques au jour de ma mort.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toi seul je me confie;  Tu me conduiras au port.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Maître, entends-tu la tempête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Maitre, Entends-Tu La Tempête</dc:title>
  <dc:creator>mary</dc:creator>
  <cp:lastModifiedBy>mary</cp:lastModifiedBy>
  <cp:revision>7</cp:revision>
  <dcterms:created xsi:type="dcterms:W3CDTF">2019-04-16T18:14:07Z</dcterms:created>
  <dcterms:modified xsi:type="dcterms:W3CDTF">2019-04-16T18:40:49Z</dcterms:modified>
</cp:coreProperties>
</file>