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93C3-C8AA-4B13-9A78-DE1A825664A6}" type="datetimeFigureOut">
              <a:rPr lang="en-US" smtClean="0"/>
              <a:pPr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11C9-1F25-4BFB-A234-0D3F49EB9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93C3-C8AA-4B13-9A78-DE1A825664A6}" type="datetimeFigureOut">
              <a:rPr lang="en-US" smtClean="0"/>
              <a:pPr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11C9-1F25-4BFB-A234-0D3F49EB9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93C3-C8AA-4B13-9A78-DE1A825664A6}" type="datetimeFigureOut">
              <a:rPr lang="en-US" smtClean="0"/>
              <a:pPr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11C9-1F25-4BFB-A234-0D3F49EB9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93C3-C8AA-4B13-9A78-DE1A825664A6}" type="datetimeFigureOut">
              <a:rPr lang="en-US" smtClean="0"/>
              <a:pPr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11C9-1F25-4BFB-A234-0D3F49EB9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93C3-C8AA-4B13-9A78-DE1A825664A6}" type="datetimeFigureOut">
              <a:rPr lang="en-US" smtClean="0"/>
              <a:pPr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11C9-1F25-4BFB-A234-0D3F49EB9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93C3-C8AA-4B13-9A78-DE1A825664A6}" type="datetimeFigureOut">
              <a:rPr lang="en-US" smtClean="0"/>
              <a:pPr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11C9-1F25-4BFB-A234-0D3F49EB9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93C3-C8AA-4B13-9A78-DE1A825664A6}" type="datetimeFigureOut">
              <a:rPr lang="en-US" smtClean="0"/>
              <a:pPr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11C9-1F25-4BFB-A234-0D3F49EB9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93C3-C8AA-4B13-9A78-DE1A825664A6}" type="datetimeFigureOut">
              <a:rPr lang="en-US" smtClean="0"/>
              <a:pPr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11C9-1F25-4BFB-A234-0D3F49EB9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93C3-C8AA-4B13-9A78-DE1A825664A6}" type="datetimeFigureOut">
              <a:rPr lang="en-US" smtClean="0"/>
              <a:pPr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11C9-1F25-4BFB-A234-0D3F49EB9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93C3-C8AA-4B13-9A78-DE1A825664A6}" type="datetimeFigureOut">
              <a:rPr lang="en-US" smtClean="0"/>
              <a:pPr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11C9-1F25-4BFB-A234-0D3F49EB9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93C3-C8AA-4B13-9A78-DE1A825664A6}" type="datetimeFigureOut">
              <a:rPr lang="en-US" smtClean="0"/>
              <a:pPr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11C9-1F25-4BFB-A234-0D3F49EB9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C93C3-C8AA-4B13-9A78-DE1A825664A6}" type="datetimeFigureOut">
              <a:rPr lang="en-US" smtClean="0"/>
              <a:pPr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D11C9-1F25-4BFB-A234-0D3F49EB91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estro, se encrespan las agu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16632"/>
            <a:ext cx="6984776" cy="434479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Maestro, se encrespan las aguas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620688"/>
            <a:ext cx="69127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Maestro, se encrespan las aguas  Y ruge la tempestad.</a:t>
            </a:r>
          </a:p>
          <a:p>
            <a:r>
              <a:rPr lang="es-ES" b="1" dirty="0" smtClean="0"/>
              <a:t>Los grandes abismos del cielo,  Se llenan de oscuridad.</a:t>
            </a:r>
          </a:p>
          <a:p>
            <a:r>
              <a:rPr lang="es-ES" b="1" dirty="0" smtClean="0"/>
              <a:t>No ves que aquí perecemos  ¿Puedes dormir así?</a:t>
            </a:r>
          </a:p>
          <a:p>
            <a:r>
              <a:rPr lang="es-ES" b="1" dirty="0" smtClean="0"/>
              <a:t>Cuando el mar agitado, nos abre  Profundo sepulcro aquí.</a:t>
            </a:r>
          </a:p>
          <a:p>
            <a:endParaRPr lang="es-ES" b="1" dirty="0" smtClean="0"/>
          </a:p>
          <a:p>
            <a:r>
              <a:rPr lang="es-ES" b="1" dirty="0" smtClean="0">
                <a:solidFill>
                  <a:srgbClr val="FF0000"/>
                </a:solidFill>
              </a:rPr>
              <a:t>CORO 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Los vientos, las ondas oirán tu voz,  Sea la paz, sea la paz.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Calma las iras del negro mar;  Las luchas del alma las hace cesar,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Y así la barquilla do va el Señor,  Hundirse no puede en el mar traidor.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Doquier se cumple tu voluntad,  Sea la paz, sea la paz.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Tu voz resuena en la inmensidad,  Sea la paz.</a:t>
            </a:r>
          </a:p>
          <a:p>
            <a:endParaRPr lang="es-ES" b="1" dirty="0" smtClean="0"/>
          </a:p>
          <a:p>
            <a:r>
              <a:rPr lang="es-ES" b="1" dirty="0" smtClean="0"/>
              <a:t>Maestro, mi ser angustiado,  Te busca con ansiedad,</a:t>
            </a:r>
          </a:p>
          <a:p>
            <a:r>
              <a:rPr lang="es-ES" b="1" dirty="0" smtClean="0"/>
              <a:t>De mi alma, en los austros profundos,  Se libra cruel tempestad.</a:t>
            </a:r>
          </a:p>
          <a:p>
            <a:r>
              <a:rPr lang="es-ES" b="1" dirty="0" smtClean="0"/>
              <a:t>Pasa el pecado a torrentes,  Sobre mi frágil ser,</a:t>
            </a:r>
          </a:p>
          <a:p>
            <a:r>
              <a:rPr lang="es-ES" b="1" dirty="0" smtClean="0"/>
              <a:t>Y perezco, perezco Maestro:  Oh, quiéreme socorrer.</a:t>
            </a:r>
          </a:p>
          <a:p>
            <a:endParaRPr lang="es-ES" b="1" dirty="0" smtClean="0"/>
          </a:p>
          <a:p>
            <a:r>
              <a:rPr lang="es-ES" b="1" dirty="0" smtClean="0"/>
              <a:t>-Maestro, cesó la tormenta,  Los vientos no rugen ya.</a:t>
            </a:r>
          </a:p>
          <a:p>
            <a:r>
              <a:rPr lang="es-ES" b="1" dirty="0" smtClean="0"/>
              <a:t>Y sobre el cristal de las aguas,  El sol resplandecerá.</a:t>
            </a:r>
          </a:p>
          <a:p>
            <a:r>
              <a:rPr lang="es-ES" b="1" dirty="0" smtClean="0"/>
              <a:t>Maestro, prolonga esta calma,  No me abandones más;</a:t>
            </a:r>
          </a:p>
          <a:p>
            <a:r>
              <a:rPr lang="es-ES" b="1" dirty="0" smtClean="0"/>
              <a:t>Cruzaré los abismos contigo,  Al puerto de eterna paz.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218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Maestro, se encrespan las aguas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Maestro, se encrespan las aguas</dc:title>
  <dc:creator>mary</dc:creator>
  <cp:lastModifiedBy>mary</cp:lastModifiedBy>
  <cp:revision>6</cp:revision>
  <dcterms:created xsi:type="dcterms:W3CDTF">2018-07-25T17:28:33Z</dcterms:created>
  <dcterms:modified xsi:type="dcterms:W3CDTF">2019-04-15T21:09:31Z</dcterms:modified>
</cp:coreProperties>
</file>