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EA919-5016-4BD5-A510-5ACF25E0E675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93E99-BE67-40FC-B21B-A340D6D20B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EA919-5016-4BD5-A510-5ACF25E0E675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93E99-BE67-40FC-B21B-A340D6D20B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EA919-5016-4BD5-A510-5ACF25E0E675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93E99-BE67-40FC-B21B-A340D6D20B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EA919-5016-4BD5-A510-5ACF25E0E675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93E99-BE67-40FC-B21B-A340D6D20B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EA919-5016-4BD5-A510-5ACF25E0E675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93E99-BE67-40FC-B21B-A340D6D20B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EA919-5016-4BD5-A510-5ACF25E0E675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93E99-BE67-40FC-B21B-A340D6D20B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EA919-5016-4BD5-A510-5ACF25E0E675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93E99-BE67-40FC-B21B-A340D6D20B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EA919-5016-4BD5-A510-5ACF25E0E675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93E99-BE67-40FC-B21B-A340D6D20B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EA919-5016-4BD5-A510-5ACF25E0E675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93E99-BE67-40FC-B21B-A340D6D20B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EA919-5016-4BD5-A510-5ACF25E0E675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93E99-BE67-40FC-B21B-A340D6D20B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EA919-5016-4BD5-A510-5ACF25E0E675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93E99-BE67-40FC-B21B-A340D6D20B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EA919-5016-4BD5-A510-5ACF25E0E675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93E99-BE67-40FC-B21B-A340D6D20BD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e thou my vision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rre Du min klippa min eviga 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188639"/>
            <a:ext cx="7128792" cy="576065"/>
          </a:xfrm>
        </p:spPr>
        <p:txBody>
          <a:bodyPr>
            <a:normAutofit fontScale="90000"/>
          </a:bodyPr>
          <a:lstStyle/>
          <a:p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Herre Du min klippa min eviga ro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7376864" cy="5616624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Herre Du min klippa min eviga ro,</a:t>
            </a:r>
            <a:b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Endast på Dig vill jag bygga mitt bo.</a:t>
            </a:r>
            <a:b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Allting jag uppgav och allting jag vann</a:t>
            </a:r>
            <a:b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när jag min frälsning i Gudsordet fann.</a:t>
            </a:r>
            <a:b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Hoppet jag nu äger det fann jag i Dig,</a:t>
            </a:r>
            <a:b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kraften och nåden som räddade mig.</a:t>
            </a:r>
            <a:b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Jesus, Du min Herre, är sanning och ljus,</a:t>
            </a:r>
            <a:b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öppnade vägen till himmelens hus.</a:t>
            </a:r>
            <a:b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Livet som jag lever är format av Dig,</a:t>
            </a:r>
            <a:b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Skaparens händer som omsluter mig.</a:t>
            </a:r>
            <a:b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Öppna Du mina ögon och tag så min hand,</a:t>
            </a:r>
            <a:b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led mig, o Jesus, till evighetsland.</a:t>
            </a:r>
            <a:b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Längtan som jag känner har fäste i Dig,</a:t>
            </a:r>
            <a:b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kom, Herre kom, ja allt närmare mig.</a:t>
            </a:r>
            <a:b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som är källan kom släck all min törst,</a:t>
            </a:r>
            <a:b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mätta min hunger Du som älskat mig först.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15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Herre Du min klippa min eviga ro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Herre Du min klippa min eviga ro</dc:title>
  <dc:creator>mary</dc:creator>
  <cp:lastModifiedBy>mary</cp:lastModifiedBy>
  <cp:revision>3</cp:revision>
  <dcterms:created xsi:type="dcterms:W3CDTF">2019-04-02T17:11:02Z</dcterms:created>
  <dcterms:modified xsi:type="dcterms:W3CDTF">2019-04-02T17:52:18Z</dcterms:modified>
</cp:coreProperties>
</file>