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624AA-4A0D-45C3-AC11-07484B034BFD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88471-6665-49A4-88B3-E76F88E6C8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to es contar la histor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260648"/>
            <a:ext cx="5760640" cy="57849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Grato es contar la historia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1124744"/>
            <a:ext cx="6984776" cy="53553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Grato es contar la historia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celestial favor,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Cristo y de su gloria,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Cristo y de su amor;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agrada referirla,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sé que es la verdad,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nada satisface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Cual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ella, 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ansiedad.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Coro: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¡Cuán bella es esa historia!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Mi tema </a:t>
            </a:r>
            <a:r>
              <a:rPr lang="es-ES" b="1" dirty="0" smtClean="0">
                <a:solidFill>
                  <a:srgbClr val="FF0000"/>
                </a:solidFill>
              </a:rPr>
              <a:t>de  victoria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Es esta  antigua  </a:t>
            </a:r>
            <a:r>
              <a:rPr lang="es-ES" b="1" dirty="0" smtClean="0">
                <a:solidFill>
                  <a:srgbClr val="FF0000"/>
                </a:solidFill>
              </a:rPr>
              <a:t>historia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De Cristo y de su amor.</a:t>
            </a: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Grato es contar la historia</a:t>
            </a: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ayuda al  mortal;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 </a:t>
            </a:r>
            <a:r>
              <a:rPr lang="en-US" b="1" dirty="0" err="1" smtClean="0"/>
              <a:t>glorias</a:t>
            </a:r>
            <a:r>
              <a:rPr lang="en-US" b="1" dirty="0" smtClean="0"/>
              <a:t> y </a:t>
            </a:r>
            <a:r>
              <a:rPr lang="en-US" b="1" dirty="0" err="1" smtClean="0"/>
              <a:t>portentos</a:t>
            </a:r>
            <a:r>
              <a:rPr lang="en-US" b="1" dirty="0" smtClean="0"/>
              <a:t> </a:t>
            </a:r>
          </a:p>
          <a:p>
            <a:r>
              <a:rPr lang="en-US" b="1" dirty="0" smtClean="0"/>
              <a:t>no  </a:t>
            </a:r>
            <a:r>
              <a:rPr lang="en-US" b="1" dirty="0" err="1" smtClean="0"/>
              <a:t>reconoce</a:t>
            </a:r>
            <a:r>
              <a:rPr lang="en-US" b="1" dirty="0" smtClean="0"/>
              <a:t>  </a:t>
            </a:r>
            <a:r>
              <a:rPr lang="en-US" b="1" dirty="0" err="1" smtClean="0"/>
              <a:t>igual</a:t>
            </a:r>
            <a:r>
              <a:rPr lang="en-US" b="1" dirty="0" smtClean="0"/>
              <a:t>.</a:t>
            </a:r>
            <a:endParaRPr lang="en-US" b="1" dirty="0" smtClean="0"/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agrada referirla, 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 me  hace mucho </a:t>
            </a:r>
            <a:r>
              <a:rPr lang="es-ES" b="1" dirty="0" err="1" smtClean="0"/>
              <a:t>b</a:t>
            </a:r>
            <a:r>
              <a:rPr lang="es-E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</a:t>
            </a:r>
            <a:r>
              <a:rPr lang="es-ES" b="1" dirty="0" err="1" smtClean="0"/>
              <a:t>en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eso a  ti deseo,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Decírtela también.</a:t>
            </a:r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Grato es contar la historia</a:t>
            </a:r>
          </a:p>
          <a:p>
            <a:r>
              <a:rPr lang="es-ES" b="1" dirty="0" smtClean="0"/>
              <a:t>Que antigua, sin vejez</a:t>
            </a:r>
          </a:p>
          <a:p>
            <a:r>
              <a:rPr lang="es-ES" b="1" dirty="0" smtClean="0"/>
              <a:t>Parece al repetirla</a:t>
            </a:r>
          </a:p>
          <a:p>
            <a:r>
              <a:rPr lang="es-ES" b="1" dirty="0" smtClean="0"/>
              <a:t>Más dulce cada vez.</a:t>
            </a:r>
          </a:p>
          <a:p>
            <a:r>
              <a:rPr lang="es-ES" b="1" dirty="0" smtClean="0"/>
              <a:t>Me agrada referirla,</a:t>
            </a:r>
          </a:p>
          <a:p>
            <a:r>
              <a:rPr lang="es-ES" b="1" dirty="0" smtClean="0"/>
              <a:t>Pues hay </a:t>
            </a:r>
            <a:r>
              <a:rPr lang="es-ES" b="1" dirty="0" smtClean="0"/>
              <a:t>qu</a:t>
            </a:r>
            <a:r>
              <a:rPr lang="es-ES" b="1" dirty="0" smtClean="0"/>
              <a:t>i</a:t>
            </a:r>
            <a:r>
              <a:rPr lang="es-ES" b="1" dirty="0" smtClean="0"/>
              <a:t>en </a:t>
            </a:r>
            <a:r>
              <a:rPr lang="es-ES" b="1" dirty="0" smtClean="0"/>
              <a:t>nunca oyó</a:t>
            </a:r>
          </a:p>
          <a:p>
            <a:r>
              <a:rPr lang="es-ES" b="1" dirty="0" smtClean="0"/>
              <a:t>Que para hacerle salvo</a:t>
            </a:r>
          </a:p>
          <a:p>
            <a:r>
              <a:rPr lang="es-ES" b="1" dirty="0" smtClean="0"/>
              <a:t>El buen Jesús murió.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151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Grato es contar la historia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Grato es contar la historia </dc:title>
  <dc:creator>mary</dc:creator>
  <cp:lastModifiedBy>mary</cp:lastModifiedBy>
  <cp:revision>22</cp:revision>
  <dcterms:created xsi:type="dcterms:W3CDTF">2019-04-21T13:10:41Z</dcterms:created>
  <dcterms:modified xsi:type="dcterms:W3CDTF">2022-03-29T19:44:43Z</dcterms:modified>
</cp:coreProperties>
</file>