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322C-F0AD-45FA-81BA-5A72E4A2C2A7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C95A-11A2-4C56-8DDB-6C64C22919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322C-F0AD-45FA-81BA-5A72E4A2C2A7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C95A-11A2-4C56-8DDB-6C64C22919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322C-F0AD-45FA-81BA-5A72E4A2C2A7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C95A-11A2-4C56-8DDB-6C64C22919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322C-F0AD-45FA-81BA-5A72E4A2C2A7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C95A-11A2-4C56-8DDB-6C64C22919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322C-F0AD-45FA-81BA-5A72E4A2C2A7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C95A-11A2-4C56-8DDB-6C64C22919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322C-F0AD-45FA-81BA-5A72E4A2C2A7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C95A-11A2-4C56-8DDB-6C64C22919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322C-F0AD-45FA-81BA-5A72E4A2C2A7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C95A-11A2-4C56-8DDB-6C64C22919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322C-F0AD-45FA-81BA-5A72E4A2C2A7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C95A-11A2-4C56-8DDB-6C64C22919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322C-F0AD-45FA-81BA-5A72E4A2C2A7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C95A-11A2-4C56-8DDB-6C64C22919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322C-F0AD-45FA-81BA-5A72E4A2C2A7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C95A-11A2-4C56-8DDB-6C64C22919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322C-F0AD-45FA-81BA-5A72E4A2C2A7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C95A-11A2-4C56-8DDB-6C64C22919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4322C-F0AD-45FA-81BA-5A72E4A2C2A7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2C95A-11A2-4C56-8DDB-6C64C22919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ia Sin F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548680"/>
            <a:ext cx="324036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Gloria Sin Fin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6696744" cy="5112568"/>
          </a:xfrm>
        </p:spPr>
        <p:txBody>
          <a:bodyPr>
            <a:noAutofit/>
          </a:bodyPr>
          <a:lstStyle/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Cuando mis luchas terminen aquí y ya seguro en los cielos esté;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cuando al Señor mire cerca de </a:t>
            </a:r>
            <a:r>
              <a:rPr lang="es-E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mí,°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¡por las edades mi gloria será!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r>
              <a:rPr lang="es-ES" sz="1800" b="1" dirty="0">
                <a:solidFill>
                  <a:srgbClr val="FF0000"/>
                </a:solidFill>
              </a:rPr>
              <a:t>: 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¡Esa será, gloria sin fin, gloria sin fin, gloria sin fin! 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Cuando por gracia su faz pueda ver</a:t>
            </a:r>
            <a:r>
              <a:rPr lang="es-ES" sz="1800" b="1" dirty="0" smtClean="0">
                <a:solidFill>
                  <a:srgbClr val="FF0000"/>
                </a:solidFill>
              </a:rPr>
              <a:t>, ¡</a:t>
            </a:r>
            <a:r>
              <a:rPr lang="es-ES" sz="1800" b="1" dirty="0">
                <a:solidFill>
                  <a:srgbClr val="FF0000"/>
                </a:solidFill>
              </a:rPr>
              <a:t>esa mi gloria sin fin ha-de ser! </a:t>
            </a:r>
            <a:br>
              <a:rPr lang="es-ES" sz="1800" b="1" dirty="0">
                <a:solidFill>
                  <a:srgbClr val="FF0000"/>
                </a:solidFill>
              </a:rPr>
            </a:b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Cuando por gracia yo pueda tener en sus mansiones morada de paz,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que allí siempre su faz pueda ver, ¡por las edades mi gloria será!_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Gozo infinito será contemplar, todos los seres que yo tanto amé; 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mas la presencia de Cristo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', gozar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¡por las edades mi gloria será!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Gloria Sin Fin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Gloria Sin Fin </dc:title>
  <dc:creator>mary</dc:creator>
  <cp:lastModifiedBy>mary</cp:lastModifiedBy>
  <cp:revision>3</cp:revision>
  <dcterms:created xsi:type="dcterms:W3CDTF">2019-04-28T02:28:24Z</dcterms:created>
  <dcterms:modified xsi:type="dcterms:W3CDTF">2019-04-28T02:44:57Z</dcterms:modified>
</cp:coreProperties>
</file>