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ABEFB-2AAA-4A8F-A548-854B1BF7B51F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D4FC-7008-4070-8DFC-7E0401AE13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ABEFB-2AAA-4A8F-A548-854B1BF7B51F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D4FC-7008-4070-8DFC-7E0401AE13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ABEFB-2AAA-4A8F-A548-854B1BF7B51F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D4FC-7008-4070-8DFC-7E0401AE13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ABEFB-2AAA-4A8F-A548-854B1BF7B51F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D4FC-7008-4070-8DFC-7E0401AE13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ABEFB-2AAA-4A8F-A548-854B1BF7B51F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D4FC-7008-4070-8DFC-7E0401AE13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ABEFB-2AAA-4A8F-A548-854B1BF7B51F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D4FC-7008-4070-8DFC-7E0401AE13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ABEFB-2AAA-4A8F-A548-854B1BF7B51F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D4FC-7008-4070-8DFC-7E0401AE13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ABEFB-2AAA-4A8F-A548-854B1BF7B51F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D4FC-7008-4070-8DFC-7E0401AE13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ABEFB-2AAA-4A8F-A548-854B1BF7B51F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D4FC-7008-4070-8DFC-7E0401AE13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ABEFB-2AAA-4A8F-A548-854B1BF7B51F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D4FC-7008-4070-8DFC-7E0401AE13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ABEFB-2AAA-4A8F-A548-854B1BF7B51F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D4FC-7008-4070-8DFC-7E0401AE13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ABEFB-2AAA-4A8F-A548-854B1BF7B51F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AD4FC-7008-4070-8DFC-7E0401AE130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Love to Tell the Story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u Amo a Histór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52400"/>
            <a:ext cx="41148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Eu</a:t>
            </a:r>
            <a:r>
              <a:rPr lang="en-US" b="1" dirty="0" smtClean="0"/>
              <a:t> </a:t>
            </a:r>
            <a:r>
              <a:rPr lang="en-US" b="1" dirty="0" err="1"/>
              <a:t>Amo</a:t>
            </a:r>
            <a:r>
              <a:rPr lang="en-US" b="1" dirty="0"/>
              <a:t> a </a:t>
            </a:r>
            <a:r>
              <a:rPr lang="en-US" b="1" dirty="0" err="1"/>
              <a:t>História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914400"/>
            <a:ext cx="4419600" cy="4267200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amo a história que fala no Senhor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e sua glória, Jesus e seu amor.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amo a história, tão linda quão veraz;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todo meu anseio, só ela satisfaz.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Eu amo a história,  de tão singela glória,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A história de meu Mestre Jesus e seu amor.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amo a história, contá-la é meu prazer,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cada vez que a conto, mais doce vem a ser.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amo a história que a muitos nova é,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 traz-nos a mensagem de paz e salvação.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amo a história, pois quem a sabe bem,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grande enlevo busca ouvi-la outra vez.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amo a história que é hino de emoção,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nova e velha história, tão grata ao coração.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140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Eu Amo a História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Eu Amo a História </dc:title>
  <dc:creator>FRONT</dc:creator>
  <cp:lastModifiedBy>FRONT</cp:lastModifiedBy>
  <cp:revision>3</cp:revision>
  <dcterms:created xsi:type="dcterms:W3CDTF">2024-02-07T16:14:55Z</dcterms:created>
  <dcterms:modified xsi:type="dcterms:W3CDTF">2024-02-07T16:28:11Z</dcterms:modified>
</cp:coreProperties>
</file>