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0E477-9ADB-4D58-8439-028F5BDA9476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F76E-D343-40C7-993D-11B3D81674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drey ny hamaroan' ny s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Endrey</a:t>
            </a:r>
            <a:r>
              <a:rPr lang="en-US" b="1" dirty="0" smtClean="0"/>
              <a:t> </a:t>
            </a:r>
            <a:r>
              <a:rPr lang="en-US" b="1" dirty="0" err="1" smtClean="0"/>
              <a:t>ny</a:t>
            </a:r>
            <a:r>
              <a:rPr lang="en-US" b="1" dirty="0" smtClean="0"/>
              <a:t> </a:t>
            </a:r>
            <a:r>
              <a:rPr lang="en-US" b="1" dirty="0" err="1" smtClean="0"/>
              <a:t>hamaroan</a:t>
            </a:r>
            <a:r>
              <a:rPr lang="en-US" b="1" dirty="0" smtClean="0"/>
              <a:t>' </a:t>
            </a:r>
            <a:r>
              <a:rPr lang="en-US" b="1" dirty="0" err="1" smtClean="0"/>
              <a:t>ny</a:t>
            </a:r>
            <a:r>
              <a:rPr lang="en-US" b="1" dirty="0" smtClean="0"/>
              <a:t> </a:t>
            </a:r>
            <a:r>
              <a:rPr lang="en-US" b="1" dirty="0" err="1" smtClean="0"/>
              <a:t>soa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09328"/>
            <a:ext cx="6120680" cy="506794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Endrey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hamaroan’ny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Ray ho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navotanao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heloko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vonoinao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457200" indent="-457200"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Fiv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Eny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Raiko</a:t>
            </a:r>
            <a:r>
              <a:rPr lang="en-US" sz="2000" b="1" dirty="0" smtClean="0">
                <a:solidFill>
                  <a:srgbClr val="FF0000"/>
                </a:solidFill>
              </a:rPr>
              <a:t>,  He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</a:rPr>
              <a:t>Ravoravo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tokoa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Ity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zanakao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voavonjy</a:t>
            </a:r>
            <a:r>
              <a:rPr lang="en-US" sz="2000" b="1" dirty="0" smtClean="0">
                <a:solidFill>
                  <a:srgbClr val="FF0000"/>
                </a:solidFill>
              </a:rPr>
              <a:t> re</a:t>
            </a:r>
            <a:r>
              <a:rPr lang="en-US" sz="2000" b="1" dirty="0" smtClean="0">
                <a:solidFill>
                  <a:srgbClr val="FF0000"/>
                </a:solidFill>
              </a:rPr>
              <a:t>,  Ka </a:t>
            </a:r>
            <a:r>
              <a:rPr lang="en-US" sz="2000" b="1" dirty="0" err="1" smtClean="0">
                <a:solidFill>
                  <a:srgbClr val="FF0000"/>
                </a:solidFill>
              </a:rPr>
              <a:t>velombelona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ery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madio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zava-tsoan’ny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Hamisavisa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fanomezan-dehibe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voatonoko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Hisaotra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sitrakao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rehetra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Endrey ny hamaroan' ny soa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Endrey ny hamaroan' ny soa </dc:title>
  <dc:creator>mary</dc:creator>
  <cp:lastModifiedBy>mary</cp:lastModifiedBy>
  <cp:revision>10</cp:revision>
  <dcterms:created xsi:type="dcterms:W3CDTF">2019-04-05T22:15:29Z</dcterms:created>
  <dcterms:modified xsi:type="dcterms:W3CDTF">2019-04-06T20:24:18Z</dcterms:modified>
</cp:coreProperties>
</file>