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94D2-890E-4FFF-B52B-BF988D2139CB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C245-4A7C-4A12-B588-7EC3DF1EFB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94D2-890E-4FFF-B52B-BF988D2139CB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C245-4A7C-4A12-B588-7EC3DF1EFB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94D2-890E-4FFF-B52B-BF988D2139CB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C245-4A7C-4A12-B588-7EC3DF1EFB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94D2-890E-4FFF-B52B-BF988D2139CB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C245-4A7C-4A12-B588-7EC3DF1EFB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94D2-890E-4FFF-B52B-BF988D2139CB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C245-4A7C-4A12-B588-7EC3DF1EFB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94D2-890E-4FFF-B52B-BF988D2139CB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C245-4A7C-4A12-B588-7EC3DF1EFB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94D2-890E-4FFF-B52B-BF988D2139CB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C245-4A7C-4A12-B588-7EC3DF1EFB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94D2-890E-4FFF-B52B-BF988D2139CB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C245-4A7C-4A12-B588-7EC3DF1EFB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94D2-890E-4FFF-B52B-BF988D2139CB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C245-4A7C-4A12-B588-7EC3DF1EFB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94D2-890E-4FFF-B52B-BF988D2139CB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C245-4A7C-4A12-B588-7EC3DF1EFB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194D2-890E-4FFF-B52B-BF988D2139CB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5AC245-4A7C-4A12-B588-7EC3DF1EFB6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194D2-890E-4FFF-B52B-BF988D2139CB}" type="datetimeFigureOut">
              <a:rPr lang="en-US" smtClean="0"/>
              <a:pPr/>
              <a:t>7/31/2024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5AC245-4A7C-4A12-B588-7EC3DF1EFB6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ere, O My Lord, I See Thee Face to Face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i sini'ku Menghadap Wajah-M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152400"/>
            <a:ext cx="7162800" cy="53339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Di </a:t>
            </a:r>
            <a:r>
              <a:rPr lang="en-US" b="1" dirty="0" err="1"/>
              <a:t>sini'ku</a:t>
            </a:r>
            <a:r>
              <a:rPr lang="en-US" b="1" dirty="0"/>
              <a:t> </a:t>
            </a:r>
            <a:r>
              <a:rPr lang="en-US" b="1" dirty="0" err="1"/>
              <a:t>Menghadap</a:t>
            </a:r>
            <a:r>
              <a:rPr lang="en-US" b="1" dirty="0"/>
              <a:t> </a:t>
            </a:r>
            <a:r>
              <a:rPr lang="en-US" b="1" dirty="0" err="1"/>
              <a:t>Wajah</a:t>
            </a:r>
            <a:r>
              <a:rPr lang="en-US" b="1" dirty="0"/>
              <a:t>-Mu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447800"/>
            <a:ext cx="3581400" cy="44196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 Di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sini'ku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Menghadap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Wajah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kepadaku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nyatakanlah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pegang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rahmat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s'gala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susah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serahkan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Pecahkan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mengenang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t'rima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cawan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ingat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tinggalakn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s'mua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bebanku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ditebus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jadi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milik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seorangpun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dapat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menolong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lengan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menopangku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kasih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 yang 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memuaskanku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sandaranku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Kaulah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76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Di sini'ku Menghadap Wajah-Mu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 sini'ku Menghadap Wajah-Mu</dc:title>
  <dc:creator>FRONT</dc:creator>
  <cp:lastModifiedBy>FRONT</cp:lastModifiedBy>
  <cp:revision>3</cp:revision>
  <dcterms:created xsi:type="dcterms:W3CDTF">2024-07-31T17:03:16Z</dcterms:created>
  <dcterms:modified xsi:type="dcterms:W3CDTF">2024-07-31T17:22:34Z</dcterms:modified>
</cp:coreProperties>
</file>