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8BBDD-F89F-4B5B-BCD6-AF456C71FE84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F93BF-B53F-4F63-AC7B-646FE73808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g å få skode er sæla å n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976664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Deg å </a:t>
            </a:r>
            <a:r>
              <a:rPr lang="en-US" b="1" dirty="0" err="1" smtClean="0"/>
              <a:t>få</a:t>
            </a:r>
            <a:r>
              <a:rPr lang="en-US" b="1" dirty="0" smtClean="0"/>
              <a:t> </a:t>
            </a:r>
            <a:r>
              <a:rPr lang="en-US" b="1" dirty="0" err="1" smtClean="0"/>
              <a:t>skode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sæla</a:t>
            </a:r>
            <a:r>
              <a:rPr lang="en-US" b="1" dirty="0" smtClean="0"/>
              <a:t> å </a:t>
            </a:r>
            <a:r>
              <a:rPr lang="en-US" b="1" dirty="0" err="1" smtClean="0"/>
              <a:t>nå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23528" y="836712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Deg å </a:t>
            </a:r>
            <a:r>
              <a:rPr lang="en-US" b="1" dirty="0" err="1" smtClean="0"/>
              <a:t>få</a:t>
            </a:r>
            <a:r>
              <a:rPr lang="en-US" b="1" dirty="0" smtClean="0"/>
              <a:t> </a:t>
            </a:r>
            <a:r>
              <a:rPr lang="en-US" b="1" dirty="0" err="1" smtClean="0"/>
              <a:t>skode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sæla</a:t>
            </a:r>
            <a:r>
              <a:rPr lang="en-US" b="1" dirty="0" smtClean="0"/>
              <a:t> å </a:t>
            </a:r>
            <a:r>
              <a:rPr lang="en-US" b="1" dirty="0" err="1" smtClean="0"/>
              <a:t>nå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Gud</a:t>
            </a:r>
            <a:r>
              <a:rPr lang="en-US" b="1" dirty="0" smtClean="0"/>
              <a:t> </a:t>
            </a:r>
            <a:r>
              <a:rPr lang="en-US" b="1" dirty="0" err="1" smtClean="0"/>
              <a:t>vær</a:t>
            </a:r>
            <a:r>
              <a:rPr lang="en-US" b="1" dirty="0" smtClean="0"/>
              <a:t> </a:t>
            </a:r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syn</a:t>
            </a:r>
            <a:r>
              <a:rPr lang="en-US" b="1" dirty="0" smtClean="0"/>
              <a:t> </a:t>
            </a:r>
            <a:r>
              <a:rPr lang="en-US" b="1" dirty="0" err="1" smtClean="0"/>
              <a:t>som</a:t>
            </a:r>
            <a:r>
              <a:rPr lang="en-US" b="1" dirty="0" smtClean="0"/>
              <a:t> mitt </a:t>
            </a:r>
            <a:r>
              <a:rPr lang="en-US" b="1" dirty="0" err="1" smtClean="0"/>
              <a:t>hjarta</a:t>
            </a:r>
            <a:r>
              <a:rPr lang="en-US" b="1" dirty="0" smtClean="0"/>
              <a:t> </a:t>
            </a:r>
            <a:r>
              <a:rPr lang="en-US" b="1" dirty="0" err="1" smtClean="0"/>
              <a:t>vil</a:t>
            </a:r>
            <a:r>
              <a:rPr lang="en-US" b="1" dirty="0" smtClean="0"/>
              <a:t> </a:t>
            </a:r>
            <a:r>
              <a:rPr lang="en-US" b="1" dirty="0" err="1" smtClean="0"/>
              <a:t>sjå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vær</a:t>
            </a:r>
            <a:r>
              <a:rPr lang="en-US" b="1" dirty="0" smtClean="0"/>
              <a:t> du for </a:t>
            </a:r>
            <a:r>
              <a:rPr lang="en-US" b="1" dirty="0" err="1" smtClean="0"/>
              <a:t>tanken</a:t>
            </a:r>
            <a:r>
              <a:rPr lang="en-US" b="1" dirty="0" smtClean="0"/>
              <a:t> min </a:t>
            </a:r>
            <a:r>
              <a:rPr lang="en-US" b="1" dirty="0" err="1" smtClean="0"/>
              <a:t>dyraste</a:t>
            </a:r>
            <a:r>
              <a:rPr lang="en-US" b="1" dirty="0" smtClean="0"/>
              <a:t> </a:t>
            </a:r>
            <a:r>
              <a:rPr lang="en-US" b="1" dirty="0" err="1" smtClean="0"/>
              <a:t>skatt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ljoset</a:t>
            </a:r>
            <a:r>
              <a:rPr lang="en-US" b="1" dirty="0" smtClean="0"/>
              <a:t> </a:t>
            </a:r>
            <a:r>
              <a:rPr lang="en-US" b="1" dirty="0" err="1" smtClean="0"/>
              <a:t>som</a:t>
            </a:r>
            <a:r>
              <a:rPr lang="en-US" b="1" dirty="0" smtClean="0"/>
              <a:t> </a:t>
            </a:r>
            <a:r>
              <a:rPr lang="en-US" b="1" dirty="0" err="1" smtClean="0"/>
              <a:t>strålar</a:t>
            </a:r>
            <a:r>
              <a:rPr lang="en-US" b="1" dirty="0" smtClean="0"/>
              <a:t> </a:t>
            </a:r>
            <a:r>
              <a:rPr lang="en-US" b="1" dirty="0" err="1" smtClean="0"/>
              <a:t>ved</a:t>
            </a:r>
            <a:r>
              <a:rPr lang="en-US" b="1" dirty="0" smtClean="0"/>
              <a:t> dag </a:t>
            </a:r>
            <a:r>
              <a:rPr lang="en-US" b="1" dirty="0" err="1" smtClean="0"/>
              <a:t>og</a:t>
            </a:r>
            <a:r>
              <a:rPr lang="en-US" b="1" dirty="0" smtClean="0"/>
              <a:t> </a:t>
            </a:r>
            <a:r>
              <a:rPr lang="en-US" b="1" dirty="0" err="1" smtClean="0"/>
              <a:t>ved</a:t>
            </a:r>
            <a:r>
              <a:rPr lang="en-US" b="1" dirty="0" smtClean="0"/>
              <a:t> </a:t>
            </a:r>
            <a:r>
              <a:rPr lang="en-US" b="1" dirty="0" err="1" smtClean="0"/>
              <a:t>natt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Vær</a:t>
            </a:r>
            <a:r>
              <a:rPr lang="en-US" b="1" dirty="0" smtClean="0"/>
              <a:t> du min </a:t>
            </a:r>
            <a:r>
              <a:rPr lang="en-US" b="1" dirty="0" err="1" smtClean="0"/>
              <a:t>rikdom</a:t>
            </a:r>
            <a:r>
              <a:rPr lang="en-US" b="1" dirty="0" smtClean="0"/>
              <a:t>, mi </a:t>
            </a:r>
            <a:r>
              <a:rPr lang="en-US" b="1" dirty="0" err="1" smtClean="0"/>
              <a:t>sanning</a:t>
            </a:r>
            <a:r>
              <a:rPr lang="en-US" b="1" dirty="0" smtClean="0"/>
              <a:t> </a:t>
            </a:r>
            <a:r>
              <a:rPr lang="en-US" b="1" dirty="0" err="1" smtClean="0"/>
              <a:t>og</a:t>
            </a:r>
            <a:r>
              <a:rPr lang="en-US" b="1" dirty="0" smtClean="0"/>
              <a:t> </a:t>
            </a:r>
            <a:r>
              <a:rPr lang="en-US" b="1" dirty="0" err="1" smtClean="0"/>
              <a:t>trøyst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tal</a:t>
            </a:r>
            <a:r>
              <a:rPr lang="en-US" b="1" dirty="0" smtClean="0"/>
              <a:t> du </a:t>
            </a:r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levande</a:t>
            </a:r>
            <a:r>
              <a:rPr lang="en-US" b="1" dirty="0" smtClean="0"/>
              <a:t> </a:t>
            </a:r>
            <a:r>
              <a:rPr lang="en-US" b="1" dirty="0" err="1" smtClean="0"/>
              <a:t>ord</a:t>
            </a:r>
            <a:r>
              <a:rPr lang="en-US" b="1" dirty="0" smtClean="0"/>
              <a:t> me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røyst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Far, lat meg </a:t>
            </a:r>
            <a:r>
              <a:rPr lang="en-US" b="1" dirty="0" err="1" smtClean="0"/>
              <a:t>væra</a:t>
            </a:r>
            <a:r>
              <a:rPr lang="en-US" b="1" dirty="0" smtClean="0"/>
              <a:t> barn her </a:t>
            </a:r>
            <a:r>
              <a:rPr lang="en-US" b="1" dirty="0" err="1" smtClean="0"/>
              <a:t>hjå</a:t>
            </a:r>
            <a:r>
              <a:rPr lang="en-US" b="1" dirty="0" smtClean="0"/>
              <a:t> deg.</a:t>
            </a:r>
            <a:br>
              <a:rPr lang="en-US" b="1" dirty="0" smtClean="0"/>
            </a:br>
            <a:r>
              <a:rPr lang="en-US" b="1" dirty="0" err="1" smtClean="0"/>
              <a:t>kom</a:t>
            </a:r>
            <a:r>
              <a:rPr lang="en-US" b="1" dirty="0" smtClean="0"/>
              <a:t> </a:t>
            </a:r>
            <a:r>
              <a:rPr lang="en-US" b="1" dirty="0" err="1" smtClean="0"/>
              <a:t>til</a:t>
            </a:r>
            <a:r>
              <a:rPr lang="en-US" b="1" dirty="0" smtClean="0"/>
              <a:t> meg </a:t>
            </a:r>
            <a:r>
              <a:rPr lang="en-US" b="1" dirty="0" err="1" smtClean="0"/>
              <a:t>Herre</a:t>
            </a:r>
            <a:r>
              <a:rPr lang="en-US" b="1" dirty="0" smtClean="0"/>
              <a:t>, </a:t>
            </a:r>
            <a:r>
              <a:rPr lang="en-US" b="1" dirty="0" err="1" smtClean="0"/>
              <a:t>ja</a:t>
            </a:r>
            <a:r>
              <a:rPr lang="en-US" b="1" dirty="0" smtClean="0"/>
              <a:t> </a:t>
            </a:r>
            <a:r>
              <a:rPr lang="en-US" b="1" dirty="0" err="1" smtClean="0"/>
              <a:t>bu</a:t>
            </a:r>
            <a:r>
              <a:rPr lang="en-US" b="1" dirty="0" smtClean="0"/>
              <a:t> du </a:t>
            </a:r>
            <a:r>
              <a:rPr lang="en-US" b="1" dirty="0" err="1" smtClean="0"/>
              <a:t>i</a:t>
            </a:r>
            <a:r>
              <a:rPr lang="en-US" b="1" dirty="0" smtClean="0"/>
              <a:t> meg!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Vær</a:t>
            </a:r>
            <a:r>
              <a:rPr lang="en-US" b="1" dirty="0" smtClean="0"/>
              <a:t> du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striden</a:t>
            </a:r>
            <a:r>
              <a:rPr lang="en-US" b="1" dirty="0" smtClean="0"/>
              <a:t> mitt </a:t>
            </a:r>
            <a:r>
              <a:rPr lang="en-US" b="1" dirty="0" err="1" smtClean="0"/>
              <a:t>skjold</a:t>
            </a:r>
            <a:r>
              <a:rPr lang="en-US" b="1" dirty="0" smtClean="0"/>
              <a:t> </a:t>
            </a:r>
            <a:r>
              <a:rPr lang="en-US" b="1" dirty="0" err="1" smtClean="0"/>
              <a:t>og</a:t>
            </a:r>
            <a:r>
              <a:rPr lang="en-US" b="1" dirty="0" smtClean="0"/>
              <a:t> mitt </a:t>
            </a:r>
            <a:r>
              <a:rPr lang="en-US" b="1" dirty="0" err="1" smtClean="0"/>
              <a:t>sverd</a:t>
            </a:r>
            <a:r>
              <a:rPr lang="en-US" b="1" dirty="0" smtClean="0"/>
              <a:t>;</a:t>
            </a:r>
            <a:br>
              <a:rPr lang="en-US" b="1" dirty="0" smtClean="0"/>
            </a:br>
            <a:r>
              <a:rPr lang="en-US" b="1" dirty="0" err="1" smtClean="0"/>
              <a:t>vær</a:t>
            </a:r>
            <a:r>
              <a:rPr lang="en-US" b="1" dirty="0" smtClean="0"/>
              <a:t> du </a:t>
            </a:r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merket</a:t>
            </a:r>
            <a:r>
              <a:rPr lang="en-US" b="1" dirty="0" smtClean="0"/>
              <a:t> </a:t>
            </a:r>
            <a:r>
              <a:rPr lang="en-US" b="1" dirty="0" err="1" smtClean="0"/>
              <a:t>som</a:t>
            </a:r>
            <a:r>
              <a:rPr lang="en-US" b="1" dirty="0" smtClean="0"/>
              <a:t> </a:t>
            </a:r>
            <a:r>
              <a:rPr lang="en-US" b="1" dirty="0" err="1" smtClean="0"/>
              <a:t>syner</a:t>
            </a:r>
            <a:r>
              <a:rPr lang="en-US" b="1" dirty="0" smtClean="0"/>
              <a:t> mitt </a:t>
            </a:r>
            <a:r>
              <a:rPr lang="en-US" b="1" dirty="0" err="1" smtClean="0"/>
              <a:t>verd</a:t>
            </a:r>
            <a:r>
              <a:rPr lang="en-US" b="1" dirty="0" smtClean="0"/>
              <a:t>,</a:t>
            </a:r>
            <a:br>
              <a:rPr lang="en-US" b="1" dirty="0" smtClean="0"/>
            </a:br>
            <a:r>
              <a:rPr lang="en-US" b="1" dirty="0" err="1" smtClean="0"/>
              <a:t>livd</a:t>
            </a:r>
            <a:r>
              <a:rPr lang="en-US" b="1" dirty="0" smtClean="0"/>
              <a:t> for mi </a:t>
            </a:r>
            <a:r>
              <a:rPr lang="en-US" b="1" dirty="0" err="1" smtClean="0"/>
              <a:t>sjel</a:t>
            </a:r>
            <a:r>
              <a:rPr lang="en-US" b="1" dirty="0" smtClean="0"/>
              <a:t>, den </a:t>
            </a:r>
            <a:r>
              <a:rPr lang="en-US" b="1" dirty="0" err="1" smtClean="0"/>
              <a:t>tryggaste</a:t>
            </a:r>
            <a:r>
              <a:rPr lang="en-US" b="1" dirty="0" smtClean="0"/>
              <a:t> </a:t>
            </a:r>
            <a:r>
              <a:rPr lang="en-US" b="1" dirty="0" err="1" smtClean="0"/>
              <a:t>vakt</a:t>
            </a:r>
            <a:r>
              <a:rPr lang="en-US" b="1" dirty="0" smtClean="0"/>
              <a:t>;</a:t>
            </a:r>
            <a:br>
              <a:rPr lang="en-US" b="1" dirty="0" smtClean="0"/>
            </a:br>
            <a:r>
              <a:rPr lang="en-US" b="1" dirty="0" err="1" smtClean="0"/>
              <a:t>lyft</a:t>
            </a:r>
            <a:r>
              <a:rPr lang="en-US" b="1" dirty="0" smtClean="0"/>
              <a:t> meg mot </a:t>
            </a:r>
            <a:r>
              <a:rPr lang="en-US" b="1" dirty="0" err="1" smtClean="0"/>
              <a:t>himlen</a:t>
            </a:r>
            <a:r>
              <a:rPr lang="en-US" b="1" dirty="0" smtClean="0"/>
              <a:t>, du </a:t>
            </a:r>
            <a:r>
              <a:rPr lang="en-US" b="1" dirty="0" err="1" smtClean="0"/>
              <a:t>makt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mi </a:t>
            </a:r>
            <a:r>
              <a:rPr lang="en-US" b="1" dirty="0" err="1" smtClean="0"/>
              <a:t>makt</a:t>
            </a:r>
            <a:r>
              <a:rPr lang="en-US" b="1" dirty="0" smtClean="0"/>
              <a:t>!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rikdom</a:t>
            </a:r>
            <a:r>
              <a:rPr lang="en-US" b="1" dirty="0" smtClean="0"/>
              <a:t> </a:t>
            </a:r>
            <a:r>
              <a:rPr lang="en-US" b="1" dirty="0" err="1" smtClean="0"/>
              <a:t>og</a:t>
            </a:r>
            <a:r>
              <a:rPr lang="en-US" b="1" dirty="0" smtClean="0"/>
              <a:t> </a:t>
            </a:r>
            <a:r>
              <a:rPr lang="en-US" b="1" dirty="0" err="1" smtClean="0"/>
              <a:t>ære</a:t>
            </a:r>
            <a:r>
              <a:rPr lang="en-US" b="1" dirty="0" smtClean="0"/>
              <a:t> </a:t>
            </a:r>
            <a:r>
              <a:rPr lang="en-US" b="1" dirty="0" err="1" smtClean="0"/>
              <a:t>som</a:t>
            </a:r>
            <a:r>
              <a:rPr lang="en-US" b="1" dirty="0" smtClean="0"/>
              <a:t> </a:t>
            </a:r>
            <a:r>
              <a:rPr lang="en-US" b="1" dirty="0" err="1" smtClean="0"/>
              <a:t>menneske</a:t>
            </a:r>
            <a:r>
              <a:rPr lang="en-US" b="1" dirty="0" smtClean="0"/>
              <a:t> </a:t>
            </a:r>
            <a:r>
              <a:rPr lang="en-US" b="1" dirty="0" err="1" smtClean="0"/>
              <a:t>gjev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ikkje</a:t>
            </a:r>
            <a:r>
              <a:rPr lang="en-US" b="1" dirty="0" smtClean="0"/>
              <a:t> </a:t>
            </a:r>
            <a:r>
              <a:rPr lang="en-US" b="1" dirty="0" err="1" smtClean="0"/>
              <a:t>meir</a:t>
            </a:r>
            <a:r>
              <a:rPr lang="en-US" b="1" dirty="0" smtClean="0"/>
              <a:t> </a:t>
            </a:r>
            <a:r>
              <a:rPr lang="en-US" b="1" dirty="0" err="1" smtClean="0"/>
              <a:t>enn</a:t>
            </a:r>
            <a:r>
              <a:rPr lang="en-US" b="1" dirty="0" smtClean="0"/>
              <a:t> den </a:t>
            </a:r>
            <a:r>
              <a:rPr lang="en-US" b="1" dirty="0" err="1" smtClean="0"/>
              <a:t>morknande</a:t>
            </a:r>
            <a:r>
              <a:rPr lang="en-US" b="1" dirty="0" smtClean="0"/>
              <a:t> </a:t>
            </a:r>
            <a:r>
              <a:rPr lang="en-US" b="1" dirty="0" err="1" smtClean="0"/>
              <a:t>vev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du </a:t>
            </a:r>
            <a:r>
              <a:rPr lang="en-US" b="1" dirty="0" err="1" smtClean="0"/>
              <a:t>er</a:t>
            </a:r>
            <a:r>
              <a:rPr lang="en-US" b="1" dirty="0" smtClean="0"/>
              <a:t> min </a:t>
            </a:r>
            <a:r>
              <a:rPr lang="en-US" b="1" dirty="0" err="1" smtClean="0"/>
              <a:t>arv</a:t>
            </a:r>
            <a:r>
              <a:rPr lang="en-US" b="1" dirty="0" smtClean="0"/>
              <a:t> </a:t>
            </a:r>
            <a:r>
              <a:rPr lang="en-US" b="1" dirty="0" err="1" smtClean="0"/>
              <a:t>som</a:t>
            </a:r>
            <a:r>
              <a:rPr lang="en-US" b="1" dirty="0" smtClean="0"/>
              <a:t> </a:t>
            </a:r>
            <a:r>
              <a:rPr lang="en-US" b="1" dirty="0" err="1" smtClean="0"/>
              <a:t>varer</a:t>
            </a:r>
            <a:r>
              <a:rPr lang="en-US" b="1" dirty="0" smtClean="0"/>
              <a:t> </a:t>
            </a:r>
            <a:r>
              <a:rPr lang="en-US" b="1" dirty="0" err="1" smtClean="0"/>
              <a:t>til</a:t>
            </a:r>
            <a:r>
              <a:rPr lang="en-US" b="1" dirty="0" smtClean="0"/>
              <a:t> </a:t>
            </a:r>
            <a:r>
              <a:rPr lang="en-US" b="1" dirty="0" err="1" smtClean="0"/>
              <a:t>sist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Himmelske</a:t>
            </a:r>
            <a:r>
              <a:rPr lang="en-US" b="1" dirty="0" smtClean="0"/>
              <a:t> </a:t>
            </a:r>
            <a:r>
              <a:rPr lang="en-US" b="1" dirty="0" err="1" smtClean="0"/>
              <a:t>Konge</a:t>
            </a:r>
            <a:r>
              <a:rPr lang="en-US" b="1" dirty="0" smtClean="0"/>
              <a:t>, </a:t>
            </a:r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veit</a:t>
            </a:r>
            <a:r>
              <a:rPr lang="en-US" b="1" dirty="0" smtClean="0"/>
              <a:t> </a:t>
            </a:r>
            <a:r>
              <a:rPr lang="en-US" b="1" dirty="0" err="1" smtClean="0"/>
              <a:t>eg</a:t>
            </a:r>
            <a:r>
              <a:rPr lang="en-US" b="1" dirty="0" smtClean="0"/>
              <a:t> for </a:t>
            </a:r>
            <a:r>
              <a:rPr lang="en-US" b="1" dirty="0" err="1" smtClean="0"/>
              <a:t>visst</a:t>
            </a:r>
            <a:r>
              <a:rPr lang="en-US" b="1" dirty="0" smtClean="0"/>
              <a:t>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Deg å få skode er sæla å nå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Vær Du Visjonen</dc:title>
  <dc:creator>mary</dc:creator>
  <cp:lastModifiedBy>mary</cp:lastModifiedBy>
  <cp:revision>6</cp:revision>
  <dcterms:created xsi:type="dcterms:W3CDTF">2019-04-02T17:06:18Z</dcterms:created>
  <dcterms:modified xsi:type="dcterms:W3CDTF">2019-04-02T18:03:05Z</dcterms:modified>
</cp:coreProperties>
</file>