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683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0472C-C1EE-4E21-AAA4-C9E07371E3A7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CE17B-B070-4C26-BDD6-CAAD060CB0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B0AC-73AB-4C2B-94B7-4F022C975F6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E31F-2B8A-41FD-B8BB-D7377C190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B0AC-73AB-4C2B-94B7-4F022C975F6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E31F-2B8A-41FD-B8BB-D7377C190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B0AC-73AB-4C2B-94B7-4F022C975F6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E31F-2B8A-41FD-B8BB-D7377C190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B0AC-73AB-4C2B-94B7-4F022C975F6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E31F-2B8A-41FD-B8BB-D7377C190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B0AC-73AB-4C2B-94B7-4F022C975F6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E31F-2B8A-41FD-B8BB-D7377C190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B0AC-73AB-4C2B-94B7-4F022C975F6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E31F-2B8A-41FD-B8BB-D7377C190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B0AC-73AB-4C2B-94B7-4F022C975F6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E31F-2B8A-41FD-B8BB-D7377C190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B0AC-73AB-4C2B-94B7-4F022C975F6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E31F-2B8A-41FD-B8BB-D7377C190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B0AC-73AB-4C2B-94B7-4F022C975F6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E31F-2B8A-41FD-B8BB-D7377C190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B0AC-73AB-4C2B-94B7-4F022C975F6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E31F-2B8A-41FD-B8BB-D7377C190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B0AC-73AB-4C2B-94B7-4F022C975F6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E31F-2B8A-41FD-B8BB-D7377C190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6B0AC-73AB-4C2B-94B7-4F022C975F6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EE31F-2B8A-41FD-B8BB-D7377C190E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en My Life Work is Ended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uando Aquí De La Vi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1960" y="0"/>
            <a:ext cx="4752528" cy="476672"/>
          </a:xfrm>
        </p:spPr>
        <p:txBody>
          <a:bodyPr>
            <a:noAutofit/>
          </a:bodyPr>
          <a:lstStyle/>
          <a:p>
            <a:r>
              <a:rPr lang="es-ES" sz="3600" b="1" dirty="0" smtClean="0"/>
              <a:t>Cuando Aquí De La Vida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0628" y="548680"/>
            <a:ext cx="4536504" cy="6048672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aquí de la vida mis afanes cesen ya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amanezca bella aurora celestial,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las playas eternas mi llegada esperará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Señor con bienvenida paternal.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Coro:</a:t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He de conocerle entonces,</a:t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redimido, a su lado cuando esté;</a:t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por las señas de los clavos</a:t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en sus manos a Jesús conoceré.</a:t>
            </a:r>
            <a:br>
              <a:rPr lang="es-ES" sz="1600" b="1" dirty="0" smtClean="0">
                <a:solidFill>
                  <a:srgbClr val="FF0000"/>
                </a:solidFill>
              </a:rPr>
            </a:br>
            <a:endParaRPr lang="es-ES" sz="10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¡Oh!, qué gozo supremo cuando pueda ver su faz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en eterna vida estar con mi Señor;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su lado ya nunca me podrán quitar jamás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halagos de mi artero tentador.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de ver a los míos que en la tierra ya perdí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en brazos de la muerte los dejé;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aunque de ellos entonces con dolor me despedí,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junto al trono de Jesús los hallaré.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entrar por las puertas, en la célica ciudad,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uniré con los que allá triunfantes van: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del himno que alabe de mi Dios la majestad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acentos por los siglos sonarán.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14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Cuando Aquí De La Vida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Cuando Aquí De La Vida</dc:title>
  <dc:creator>mary</dc:creator>
  <cp:lastModifiedBy>mary</cp:lastModifiedBy>
  <cp:revision>6</cp:revision>
  <dcterms:created xsi:type="dcterms:W3CDTF">2019-04-23T19:52:00Z</dcterms:created>
  <dcterms:modified xsi:type="dcterms:W3CDTF">2019-04-23T21:37:41Z</dcterms:modified>
</cp:coreProperties>
</file>