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17F76-FE0C-4BE5-B51A-273630B0B752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049C5-886F-4FB3-9AA7-975185F0D3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Still My Soul1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fiança em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16632"/>
            <a:ext cx="4248472" cy="43204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Confiança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Deus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752528" cy="5760640"/>
          </a:xfrm>
        </p:spPr>
        <p:txBody>
          <a:bodyPr>
            <a:noAutofit/>
          </a:bodyPr>
          <a:lstStyle/>
          <a:p>
            <a:pPr marL="0" lvl="1"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Descansa, ó alma, eis o Senhor ao lado; Paciente leva, e sem queixar-te, a cruz;                  Deixa o Senhor tomar de ti cuidado,                      É imutável teu fiel Jesus!                                        Prossegue, ó alma, o Amigo celestial                     Protegerá teus passos no espinhal!</a:t>
            </a:r>
          </a:p>
          <a:p>
            <a:pPr lvl="1" indent="-457200" algn="l"/>
            <a:endParaRPr lang="pt-B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Prossegue, ó alma; o trilho é estreito e escuro,  Mas no passado Deus guiou-te assim!                Confia agora a Deus o teu futuro,                              E o que é mistério há de aclarar-se enfim. Confia, ó alma, a sua mansa voz                    Ainda acalma o vento e o mar feroz!</a:t>
            </a:r>
          </a:p>
          <a:p>
            <a:pPr lvl="1" indent="-457200"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1"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Confia, ó alma! A hora vem chegando!              Irás com Cristo, o teu Senhor, morar.                 Sem dor, nem mágoas gozarás cantando              As alegrias do celeste lar!                                    Descansa, ó alma; agora há pranto e dor;  Depois o gozo, a paz, o céu de amor!</a:t>
            </a:r>
          </a:p>
          <a:p>
            <a:pPr marL="457200" indent="-457200"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163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Confiança em Deus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Confiança em Deus </dc:title>
  <dc:creator>mary</dc:creator>
  <cp:lastModifiedBy>mary</cp:lastModifiedBy>
  <cp:revision>3</cp:revision>
  <dcterms:created xsi:type="dcterms:W3CDTF">2019-04-19T15:32:56Z</dcterms:created>
  <dcterms:modified xsi:type="dcterms:W3CDTF">2019-04-19T17:24:11Z</dcterms:modified>
</cp:coreProperties>
</file>