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66566-051B-4298-A2F6-B32AC028EE4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6C14-2209-4BF7-803D-12D742A26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yond the sunse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ên Kia Hoàng Hô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39248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Bên</a:t>
            </a:r>
            <a:r>
              <a:rPr lang="en-US" b="1" dirty="0" smtClean="0"/>
              <a:t> Kia </a:t>
            </a:r>
            <a:r>
              <a:rPr lang="en-US" b="1" dirty="0" err="1" smtClean="0"/>
              <a:t>Hoàng</a:t>
            </a:r>
            <a:r>
              <a:rPr lang="en-US" b="1" dirty="0" smtClean="0"/>
              <a:t> </a:t>
            </a:r>
            <a:r>
              <a:rPr lang="en-US" b="1" dirty="0" err="1" smtClean="0"/>
              <a:t>Hôn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6192688" cy="52565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Hoàng </a:t>
            </a: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hôn buông khắp nơi, Ô bình minh sáng tươi,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Là khi ở với Cha sống vui muôn đời.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Nhọc nhằn cùng khổ đau chấm dứt khắp nơi nơi,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Bình minh sẽ sáng tươi khi đêm qua rồi.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Trời </a:t>
            </a: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 ô sáng tươi, Đâu còn vương vấn mây,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Hoặc phong ba tố giông nát tan cuộc đời.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Ngày Jê-sus tái lâm chói ánh sáng vinh quang,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Là khi bóng tối tan thỏa vui thiên đàng.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Bình </a:t>
            </a: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minh lan khắp nơi, khi Jê-sus dắt tôi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Vào nơi nước Chúa Cha sáng tươi rạng ngời.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Vua vui đón tôi đến hưởng nước thái an. </a:t>
            </a:r>
            <a:b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Còn đâu bóng tối tăm! thỏa vui ngập tràn.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Bên Kia Hoàng Hôn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Bên Kia Hoàng Hôn</dc:title>
  <dc:creator>mary</dc:creator>
  <cp:lastModifiedBy>mary</cp:lastModifiedBy>
  <cp:revision>5</cp:revision>
  <dcterms:created xsi:type="dcterms:W3CDTF">2019-04-09T15:47:50Z</dcterms:created>
  <dcterms:modified xsi:type="dcterms:W3CDTF">2019-04-10T01:44:55Z</dcterms:modified>
</cp:coreProperties>
</file>