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C3143-E28B-43B1-A375-BA271C2E36C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9750D-DD2E-40B1-AFE5-5875149B99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wana upepo wavu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Bwana </a:t>
            </a:r>
            <a:r>
              <a:rPr lang="en-US" b="1" dirty="0" err="1" smtClean="0"/>
              <a:t>upepo</a:t>
            </a:r>
            <a:r>
              <a:rPr lang="en-US" b="1" dirty="0" smtClean="0"/>
              <a:t> </a:t>
            </a:r>
            <a:r>
              <a:rPr lang="en-US" b="1" dirty="0" err="1" smtClean="0"/>
              <a:t>wavuma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7848872" cy="46085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wavuma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Wimbi lina ghadhabu!  Wingu  hili  linanguruma  bandari si  karibu, </a:t>
            </a:r>
          </a:p>
          <a:p>
            <a:pPr algn="l"/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  yetu hufikiri  kwa nini kulala?  Twafa maji yawe ni 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 wokovu la!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Hapana</a:t>
            </a:r>
            <a:r>
              <a:rPr lang="sw-KE" sz="1600" b="1" dirty="0" smtClean="0">
                <a:solidFill>
                  <a:srgbClr val="FF0000"/>
                </a:solidFill>
              </a:rPr>
              <a:t>           </a:t>
            </a:r>
          </a:p>
          <a:p>
            <a:pPr algn="l"/>
            <a:endParaRPr lang="sw-KE" sz="1600" b="1" dirty="0" smtClean="0">
              <a:solidFill>
                <a:srgbClr val="FF0000"/>
              </a:solidFill>
            </a:endParaRPr>
          </a:p>
          <a:p>
            <a:pPr algn="l"/>
            <a:endParaRPr lang="sw-KE" sz="1600" b="1" dirty="0" smtClean="0">
              <a:solidFill>
                <a:srgbClr val="FF0000"/>
              </a:solidFill>
            </a:endParaRPr>
          </a:p>
          <a:p>
            <a:pPr algn="l"/>
            <a:r>
              <a:rPr lang="sw-KE" sz="1600" b="1" dirty="0" smtClean="0">
                <a:solidFill>
                  <a:srgbClr val="FF0000"/>
                </a:solidFill>
              </a:rPr>
              <a:t>Refrain</a:t>
            </a:r>
            <a:endParaRPr lang="sw-KE" sz="1600" b="1" dirty="0">
              <a:solidFill>
                <a:srgbClr val="FF0000"/>
              </a:solidFill>
            </a:endParaRPr>
          </a:p>
          <a:p>
            <a:pPr algn="l"/>
            <a:r>
              <a:rPr lang="sw-KE" sz="1600" b="1" dirty="0" smtClean="0">
                <a:solidFill>
                  <a:srgbClr val="FF0000"/>
                </a:solidFill>
              </a:rPr>
              <a:t>Pepo na mawimbi vyasikia  tulia, tulia, kama ukali wa bahari, wanadamu, </a:t>
            </a:r>
            <a:r>
              <a:rPr lang="sw-KE" sz="1600" b="1" dirty="0" smtClean="0">
                <a:solidFill>
                  <a:srgbClr val="FF0000"/>
                </a:solidFill>
              </a:rPr>
              <a:t>pepo na shetani </a:t>
            </a:r>
            <a:endParaRPr lang="sw-KE" sz="1600" b="1" dirty="0" smtClean="0">
              <a:solidFill>
                <a:srgbClr val="FF0000"/>
              </a:solidFill>
            </a:endParaRPr>
          </a:p>
          <a:p>
            <a:pPr algn="l"/>
            <a:r>
              <a:rPr lang="sw-KE" sz="1600" b="1" dirty="0" smtClean="0">
                <a:solidFill>
                  <a:srgbClr val="FF0000"/>
                </a:solidFill>
              </a:rPr>
              <a:t>Mawimbi yapataje  kuumiza  chombo kilicho na Yesu </a:t>
            </a:r>
            <a:r>
              <a:rPr lang="en-US" sz="1600" b="1" dirty="0" smtClean="0">
                <a:solidFill>
                  <a:srgbClr val="FF0000"/>
                </a:solidFill>
              </a:rPr>
              <a:t>Bwana?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Mambo </a:t>
            </a:r>
            <a:r>
              <a:rPr lang="en-US" sz="1600" b="1" dirty="0" err="1" smtClean="0">
                <a:solidFill>
                  <a:srgbClr val="FF0000"/>
                </a:solidFill>
              </a:rPr>
              <a:t>pia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viamsikia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tulia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tulia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en-US" sz="1600" b="1" dirty="0" smtClean="0">
                <a:solidFill>
                  <a:srgbClr val="FF0000"/>
                </a:solidFill>
              </a:rPr>
              <a:t>Mambo </a:t>
            </a:r>
            <a:r>
              <a:rPr lang="en-US" sz="1600" b="1" dirty="0" err="1" smtClean="0">
                <a:solidFill>
                  <a:srgbClr val="FF0000"/>
                </a:solidFill>
              </a:rPr>
              <a:t>pia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viamsikia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tulia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tulia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 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nimezima  moyo hamu yanizidi tu  ninasumbuka roho  yangu uniokoe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 nyingi  na uovu  zitanizamisha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wangu  upesi   ni wewe utakaenitosha , </a:t>
            </a:r>
          </a:p>
          <a:p>
            <a:pPr algn="l"/>
            <a:endParaRPr lang="sw-K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  hofu imekwisha ni shwari baharini,  Jua letu tena  linang’ara  utulivu rohoni </a:t>
            </a:r>
          </a:p>
          <a:p>
            <a:pPr algn="l"/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 nami ewe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sw-K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nisiwe mimi tu  nami  nitafika bandarini  ng’ambo niko nafuu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Bwana upepo wavuma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Bwana upepo wavuma</dc:title>
  <dc:creator>mary</dc:creator>
  <cp:lastModifiedBy>mary</cp:lastModifiedBy>
  <cp:revision>24</cp:revision>
  <dcterms:created xsi:type="dcterms:W3CDTF">2019-04-15T20:08:13Z</dcterms:created>
  <dcterms:modified xsi:type="dcterms:W3CDTF">2019-04-15T21:26:40Z</dcterms:modified>
</cp:coreProperties>
</file>