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BA96C-7D23-49E4-86E1-8446C9575854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A6784-E256-4519-A62A-E814EBC460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BA96C-7D23-49E4-86E1-8446C9575854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A6784-E256-4519-A62A-E814EBC460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BA96C-7D23-49E4-86E1-8446C9575854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A6784-E256-4519-A62A-E814EBC460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BA96C-7D23-49E4-86E1-8446C9575854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A6784-E256-4519-A62A-E814EBC460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BA96C-7D23-49E4-86E1-8446C9575854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A6784-E256-4519-A62A-E814EBC460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BA96C-7D23-49E4-86E1-8446C9575854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A6784-E256-4519-A62A-E814EBC460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BA96C-7D23-49E4-86E1-8446C9575854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A6784-E256-4519-A62A-E814EBC460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BA96C-7D23-49E4-86E1-8446C9575854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A6784-E256-4519-A62A-E814EBC460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BA96C-7D23-49E4-86E1-8446C9575854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A6784-E256-4519-A62A-E814EBC460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BA96C-7D23-49E4-86E1-8446C9575854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A6784-E256-4519-A62A-E814EBC460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BA96C-7D23-49E4-86E1-8446C9575854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A6784-E256-4519-A62A-E814EBC460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BA96C-7D23-49E4-86E1-8446C9575854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A6784-E256-4519-A62A-E814EBC460F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 am so Glad that Jesus Loves Me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2987824" y="1196652"/>
            <a:ext cx="6156176" cy="462227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aba Yetu Aliye Mbingun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404664"/>
            <a:ext cx="5616624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Baba </a:t>
            </a:r>
            <a:r>
              <a:rPr lang="en-US" b="1" dirty="0" err="1" smtClean="0"/>
              <a:t>Yetu</a:t>
            </a:r>
            <a:r>
              <a:rPr lang="en-US" b="1" dirty="0" smtClean="0"/>
              <a:t> </a:t>
            </a:r>
            <a:r>
              <a:rPr lang="en-US" b="1" dirty="0" err="1" smtClean="0"/>
              <a:t>Aliye</a:t>
            </a:r>
            <a:r>
              <a:rPr lang="en-US" b="1" dirty="0" smtClean="0"/>
              <a:t> </a:t>
            </a:r>
            <a:r>
              <a:rPr lang="en-US" b="1" dirty="0" err="1" smtClean="0"/>
              <a:t>Mbinguni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1196752"/>
            <a:ext cx="5760640" cy="4802088"/>
          </a:xfrm>
        </p:spPr>
        <p:txBody>
          <a:bodyPr>
            <a:norm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Baba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mbinguni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Amenifurahisha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yakini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Kuniambia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Chuoni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pendoni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>
              <a:buAutoNum type="arabicPeriod"/>
            </a:pP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Refrain: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err="1" smtClean="0">
                <a:solidFill>
                  <a:srgbClr val="FF0000"/>
                </a:solidFill>
              </a:rPr>
              <a:t>Anipenda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Mwokozi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Yesu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Anipenda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Anipenda</a:t>
            </a:r>
            <a:r>
              <a:rPr lang="en-US" sz="1800" b="1" dirty="0" smtClean="0">
                <a:solidFill>
                  <a:srgbClr val="FF0000"/>
                </a:solidFill>
              </a:rPr>
              <a:t>: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err="1" smtClean="0">
                <a:solidFill>
                  <a:srgbClr val="FF0000"/>
                </a:solidFill>
              </a:rPr>
              <a:t>Anipenda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Mwokozi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Yesu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Anipenda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mimi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Nimuachapo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kutanga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mbali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vivyo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hupenda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kweli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Hunirejeza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moyoni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Kweli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pendoni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Anipenda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ninampenda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wokovu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alionitenda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Akanifilia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Msalabani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pendoni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12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Baba Yetu Aliye Mbinguni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Baba Yetu Aliye Mbinguni </dc:title>
  <dc:creator>mary</dc:creator>
  <cp:lastModifiedBy>mary</cp:lastModifiedBy>
  <cp:revision>4</cp:revision>
  <dcterms:created xsi:type="dcterms:W3CDTF">2019-04-26T20:59:45Z</dcterms:created>
  <dcterms:modified xsi:type="dcterms:W3CDTF">2019-04-26T21:35:51Z</dcterms:modified>
</cp:coreProperties>
</file>