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2A14D-14D2-4A4B-9046-03399A5F9F5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A28B4-6B87-49E2-9DCB-D079C6C53F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2075723" y="980728"/>
            <a:ext cx="7068277" cy="53012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solas al huerto yo v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 solas al huerto yo voy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3816424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solas al huerto yo voy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cuando duerme aún la floresta;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en quietud y paz con Jesús estoy,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oyendo absorto allí su voz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Él conmigo está, puedo oír su voz;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me dice que suyo soy;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el encanto que hallo en él allí,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con nadie podré tener.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dulce es la voz del Señor,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las aves guardan silencio;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tan solo se oye esa voz de amor,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inmensa paz al alma da.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él encantado yo estoy,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en torno lleguen las sombras;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me ordena ir, y a escuchar yo voy,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voz doquier la pena esté.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solas al huerto yo voy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solas al huerto yo voy </dc:title>
  <dc:creator>mary</dc:creator>
  <cp:lastModifiedBy>mary</cp:lastModifiedBy>
  <cp:revision>3</cp:revision>
  <dcterms:created xsi:type="dcterms:W3CDTF">2019-04-03T20:54:47Z</dcterms:created>
  <dcterms:modified xsi:type="dcterms:W3CDTF">2019-04-03T21:53:00Z</dcterms:modified>
</cp:coreProperties>
</file>