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4DAF-CA74-4E72-88F7-A6B287A90DE2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1E9CC-288A-4F6A-8878-2D4B829FCB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4DAF-CA74-4E72-88F7-A6B287A90DE2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1E9CC-288A-4F6A-8878-2D4B829FCB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4DAF-CA74-4E72-88F7-A6B287A90DE2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1E9CC-288A-4F6A-8878-2D4B829FCB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4DAF-CA74-4E72-88F7-A6B287A90DE2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1E9CC-288A-4F6A-8878-2D4B829FCB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4DAF-CA74-4E72-88F7-A6B287A90DE2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1E9CC-288A-4F6A-8878-2D4B829FCB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4DAF-CA74-4E72-88F7-A6B287A90DE2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1E9CC-288A-4F6A-8878-2D4B829FCB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4DAF-CA74-4E72-88F7-A6B287A90DE2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1E9CC-288A-4F6A-8878-2D4B829FCB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4DAF-CA74-4E72-88F7-A6B287A90DE2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1E9CC-288A-4F6A-8878-2D4B829FCB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4DAF-CA74-4E72-88F7-A6B287A90DE2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1E9CC-288A-4F6A-8878-2D4B829FCB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4DAF-CA74-4E72-88F7-A6B287A90DE2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1E9CC-288A-4F6A-8878-2D4B829FCB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4DAF-CA74-4E72-88F7-A6B287A90DE2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1E9CC-288A-4F6A-8878-2D4B829FCB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24DAF-CA74-4E72-88F7-A6B287A90DE2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1E9CC-288A-4F6A-8878-2D4B829FCB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求主引我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16632"/>
            <a:ext cx="2808312" cy="504056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求主引我歌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32656"/>
            <a:ext cx="2880320" cy="5688632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主啊我屬你，我聽你慈聲，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說明你愛我厚恩；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但我更切望，信心培加增，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更能跟隨主腳跟。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副歌：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求主引我，引我親近主，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近你捨命十字架，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求主引我，引我，引我親近主，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近你流血肋旁下。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分別我為聖，專供你驅馳，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靠你恩惠大權能；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使盼望堅定，心靈仰望你，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使我向主盡忠誠。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我心何渴慕，靈交好時辰，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施恩座前見我神；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俯伏主腳前，與主面對面，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像密友暢敘歡欣。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我仍在今世，未走完全程，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難知主愛何其深；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直到在主懷，享平安福份，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更有喜樂溢我魂。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13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求主引我歌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求主引我歌 </dc:title>
  <dc:creator>mary</dc:creator>
  <cp:lastModifiedBy>mary</cp:lastModifiedBy>
  <cp:revision>3</cp:revision>
  <dcterms:created xsi:type="dcterms:W3CDTF">2019-03-29T16:23:14Z</dcterms:created>
  <dcterms:modified xsi:type="dcterms:W3CDTF">2019-03-29T17:08:40Z</dcterms:modified>
</cp:coreProperties>
</file>