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428B-4793-4FFA-8341-C35F4E240CAE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E6A4-EA5C-48CF-B1A2-FD3E54F4A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428B-4793-4FFA-8341-C35F4E240CAE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E6A4-EA5C-48CF-B1A2-FD3E54F4A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428B-4793-4FFA-8341-C35F4E240CAE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E6A4-EA5C-48CF-B1A2-FD3E54F4A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428B-4793-4FFA-8341-C35F4E240CAE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E6A4-EA5C-48CF-B1A2-FD3E54F4A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428B-4793-4FFA-8341-C35F4E240CAE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E6A4-EA5C-48CF-B1A2-FD3E54F4A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428B-4793-4FFA-8341-C35F4E240CAE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E6A4-EA5C-48CF-B1A2-FD3E54F4A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428B-4793-4FFA-8341-C35F4E240CAE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E6A4-EA5C-48CF-B1A2-FD3E54F4A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428B-4793-4FFA-8341-C35F4E240CAE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E6A4-EA5C-48CF-B1A2-FD3E54F4A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428B-4793-4FFA-8341-C35F4E240CAE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E6A4-EA5C-48CF-B1A2-FD3E54F4A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428B-4793-4FFA-8341-C35F4E240CAE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E6A4-EA5C-48CF-B1A2-FD3E54F4A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4428B-4793-4FFA-8341-C35F4E240CAE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9E6A4-EA5C-48CF-B1A2-FD3E54F4AE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4428B-4793-4FFA-8341-C35F4E240CAE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9E6A4-EA5C-48CF-B1A2-FD3E54F4AE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憑你意行,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2952328" cy="7200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憑你意行</a:t>
            </a:r>
            <a:r>
              <a:rPr lang="en-US" altLang="ko-KR" b="1" dirty="0" smtClean="0"/>
              <a:t>,</a:t>
            </a:r>
            <a:r>
              <a:rPr lang="ko-KR" altLang="en-US" b="1" dirty="0" smtClean="0"/>
              <a:t>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5616624" cy="5112568"/>
          </a:xfrm>
        </p:spPr>
        <p:txBody>
          <a:bodyPr>
            <a:norm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憑祢意行，主！憑祢意行！主祢是陶匠，我是泥土；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陶我與造我，照主旨意，我在此等待，虔誠候主。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憑祢意行，主！憑祢意行！鑒察試驗我，就在今天；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求主洗淨我，潔白如雪，我謙卑跪下，在主腳前。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憑祢意行，主！憑祢意行！憂傷與疲倦，求主幫助；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能力與權柄，全屬我主！醫治與拯救，惟靠救主！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憑祢意行，主！憑祢意行！管理我動作，憑主指引；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聖靈充滿我，顯明主恩，惟求主耶穌，永住我心！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憑你意行,主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憑你意行,主</dc:title>
  <dc:creator>mary</dc:creator>
  <cp:lastModifiedBy>mary</cp:lastModifiedBy>
  <cp:revision>7</cp:revision>
  <dcterms:created xsi:type="dcterms:W3CDTF">2019-03-18T20:55:48Z</dcterms:created>
  <dcterms:modified xsi:type="dcterms:W3CDTF">2019-03-18T21:41:20Z</dcterms:modified>
</cp:coreProperties>
</file>