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1DF6A-F9EB-4BE0-B6E0-E869211E3A58}" type="datetimeFigureOut">
              <a:rPr lang="en-US" smtClean="0"/>
              <a:pPr/>
              <a:t>3/7/2019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762D2-250A-4E94-AA9E-160F244851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1DF6A-F9EB-4BE0-B6E0-E869211E3A58}" type="datetimeFigureOut">
              <a:rPr lang="en-US" smtClean="0"/>
              <a:pPr/>
              <a:t>3/7/2019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762D2-250A-4E94-AA9E-160F244851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1DF6A-F9EB-4BE0-B6E0-E869211E3A58}" type="datetimeFigureOut">
              <a:rPr lang="en-US" smtClean="0"/>
              <a:pPr/>
              <a:t>3/7/2019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762D2-250A-4E94-AA9E-160F244851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1DF6A-F9EB-4BE0-B6E0-E869211E3A58}" type="datetimeFigureOut">
              <a:rPr lang="en-US" smtClean="0"/>
              <a:pPr/>
              <a:t>3/7/2019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762D2-250A-4E94-AA9E-160F244851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1DF6A-F9EB-4BE0-B6E0-E869211E3A58}" type="datetimeFigureOut">
              <a:rPr lang="en-US" smtClean="0"/>
              <a:pPr/>
              <a:t>3/7/2019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762D2-250A-4E94-AA9E-160F244851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1DF6A-F9EB-4BE0-B6E0-E869211E3A58}" type="datetimeFigureOut">
              <a:rPr lang="en-US" smtClean="0"/>
              <a:pPr/>
              <a:t>3/7/2019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762D2-250A-4E94-AA9E-160F244851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1DF6A-F9EB-4BE0-B6E0-E869211E3A58}" type="datetimeFigureOut">
              <a:rPr lang="en-US" smtClean="0"/>
              <a:pPr/>
              <a:t>3/7/2019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762D2-250A-4E94-AA9E-160F244851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1DF6A-F9EB-4BE0-B6E0-E869211E3A58}" type="datetimeFigureOut">
              <a:rPr lang="en-US" smtClean="0"/>
              <a:pPr/>
              <a:t>3/7/2019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762D2-250A-4E94-AA9E-160F244851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1DF6A-F9EB-4BE0-B6E0-E869211E3A58}" type="datetimeFigureOut">
              <a:rPr lang="en-US" smtClean="0"/>
              <a:pPr/>
              <a:t>3/7/2019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762D2-250A-4E94-AA9E-160F244851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1DF6A-F9EB-4BE0-B6E0-E869211E3A58}" type="datetimeFigureOut">
              <a:rPr lang="en-US" smtClean="0"/>
              <a:pPr/>
              <a:t>3/7/2019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762D2-250A-4E94-AA9E-160F244851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1DF6A-F9EB-4BE0-B6E0-E869211E3A58}" type="datetimeFigureOut">
              <a:rPr lang="en-US" smtClean="0"/>
              <a:pPr/>
              <a:t>3/7/2019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762D2-250A-4E94-AA9E-160F244851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1DF6A-F9EB-4BE0-B6E0-E869211E3A58}" type="datetimeFigureOut">
              <a:rPr lang="en-US" smtClean="0"/>
              <a:pPr/>
              <a:t>3/7/2019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762D2-250A-4E94-AA9E-160F2448514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igher Ground1.jpg"/>
          <p:cNvPicPr>
            <a:picLocks noChangeAspect="1"/>
          </p:cNvPicPr>
          <p:nvPr userDrawn="1"/>
        </p:nvPicPr>
        <p:blipFill>
          <a:blip r:embed="rId14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恵みの高き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99992" y="260648"/>
            <a:ext cx="3600400" cy="578495"/>
          </a:xfrm>
        </p:spPr>
        <p:txBody>
          <a:bodyPr>
            <a:normAutofit fontScale="90000"/>
          </a:bodyPr>
          <a:lstStyle/>
          <a:p>
            <a:r>
              <a:rPr lang="ja-JP" altLang="en-US" b="1" smtClean="0">
                <a:solidFill>
                  <a:schemeClr val="bg1"/>
                </a:solidFill>
              </a:rPr>
              <a:t>恵みの高き嶺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63888" y="1412776"/>
            <a:ext cx="5580112" cy="4536504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ja-JP" altLang="en-US" b="1" smtClean="0">
                <a:solidFill>
                  <a:schemeClr val="bg1"/>
                </a:solidFill>
              </a:rPr>
              <a:t>恵みの高き嶺</a:t>
            </a:r>
            <a:r>
              <a:rPr lang="en-US" altLang="ja-JP" b="1" dirty="0" smtClean="0">
                <a:solidFill>
                  <a:schemeClr val="bg1"/>
                </a:solidFill>
              </a:rPr>
              <a:t>(</a:t>
            </a:r>
            <a:r>
              <a:rPr lang="ja-JP" altLang="en-US" b="1" smtClean="0">
                <a:solidFill>
                  <a:schemeClr val="bg1"/>
                </a:solidFill>
              </a:rPr>
              <a:t>ね</a:t>
            </a:r>
            <a:r>
              <a:rPr lang="en-US" altLang="ja-JP" b="1" dirty="0" smtClean="0">
                <a:solidFill>
                  <a:schemeClr val="bg1"/>
                </a:solidFill>
              </a:rPr>
              <a:t>)</a:t>
            </a:r>
            <a:r>
              <a:rPr lang="ja-JP" altLang="en-US" b="1" smtClean="0">
                <a:solidFill>
                  <a:schemeClr val="bg1"/>
                </a:solidFill>
              </a:rPr>
              <a:t>　日々わが目当てに</a:t>
            </a:r>
            <a:br>
              <a:rPr lang="ja-JP" altLang="en-US" b="1" smtClean="0">
                <a:solidFill>
                  <a:schemeClr val="bg1"/>
                </a:solidFill>
              </a:rPr>
            </a:br>
            <a:r>
              <a:rPr lang="ja-JP" altLang="en-US" b="1" smtClean="0">
                <a:solidFill>
                  <a:schemeClr val="bg1"/>
                </a:solidFill>
              </a:rPr>
              <a:t>祈りつ歌いつ　われは登り行</a:t>
            </a:r>
            <a:r>
              <a:rPr lang="en-US" altLang="ja-JP" b="1" dirty="0" smtClean="0">
                <a:solidFill>
                  <a:schemeClr val="bg1"/>
                </a:solidFill>
              </a:rPr>
              <a:t>(</a:t>
            </a:r>
            <a:r>
              <a:rPr lang="ja-JP" altLang="en-US" b="1" smtClean="0">
                <a:solidFill>
                  <a:schemeClr val="bg1"/>
                </a:solidFill>
              </a:rPr>
              <a:t>ゆ</a:t>
            </a:r>
            <a:r>
              <a:rPr lang="en-US" altLang="ja-JP" b="1" dirty="0" smtClean="0">
                <a:solidFill>
                  <a:schemeClr val="bg1"/>
                </a:solidFill>
              </a:rPr>
              <a:t>)</a:t>
            </a:r>
            <a:r>
              <a:rPr lang="ja-JP" altLang="en-US" b="1" smtClean="0">
                <a:solidFill>
                  <a:schemeClr val="bg1"/>
                </a:solidFill>
              </a:rPr>
              <a:t>かん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ja-JP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b="1" dirty="0" smtClean="0">
                <a:solidFill>
                  <a:srgbClr val="FF0000"/>
                </a:solidFill>
              </a:rPr>
              <a:t>Ref</a:t>
            </a:r>
            <a:endParaRPr lang="en-US" altLang="ja-JP" b="1" dirty="0" smtClean="0">
              <a:solidFill>
                <a:srgbClr val="FF0000"/>
              </a:solidFill>
            </a:endParaRPr>
          </a:p>
          <a:p>
            <a:pPr algn="l"/>
            <a:r>
              <a:rPr lang="ja-JP" altLang="en-US" b="1" smtClean="0">
                <a:solidFill>
                  <a:srgbClr val="FF0000"/>
                </a:solidFill>
              </a:rPr>
              <a:t>光と聖</a:t>
            </a:r>
            <a:r>
              <a:rPr lang="en-US" altLang="ja-JP" b="1" dirty="0" smtClean="0">
                <a:solidFill>
                  <a:srgbClr val="FF0000"/>
                </a:solidFill>
              </a:rPr>
              <a:t>(</a:t>
            </a:r>
            <a:r>
              <a:rPr lang="ja-JP" altLang="en-US" b="1" smtClean="0">
                <a:solidFill>
                  <a:srgbClr val="FF0000"/>
                </a:solidFill>
              </a:rPr>
              <a:t>きよ</a:t>
            </a:r>
            <a:r>
              <a:rPr lang="en-US" altLang="ja-JP" b="1" dirty="0" smtClean="0">
                <a:solidFill>
                  <a:srgbClr val="FF0000"/>
                </a:solidFill>
              </a:rPr>
              <a:t>)</a:t>
            </a:r>
            <a:r>
              <a:rPr lang="ja-JP" altLang="en-US" b="1" smtClean="0">
                <a:solidFill>
                  <a:srgbClr val="FF0000"/>
                </a:solidFill>
              </a:rPr>
              <a:t>きと　平和に満ちたる</a:t>
            </a:r>
            <a:br>
              <a:rPr lang="ja-JP" altLang="en-US" b="1" smtClean="0">
                <a:solidFill>
                  <a:srgbClr val="FF0000"/>
                </a:solidFill>
              </a:rPr>
            </a:br>
            <a:r>
              <a:rPr lang="ja-JP" altLang="en-US" b="1" smtClean="0">
                <a:solidFill>
                  <a:srgbClr val="FF0000"/>
                </a:solidFill>
              </a:rPr>
              <a:t>恵みの高き嶺</a:t>
            </a:r>
            <a:r>
              <a:rPr lang="en-US" altLang="ja-JP" b="1" dirty="0" smtClean="0">
                <a:solidFill>
                  <a:srgbClr val="FF0000"/>
                </a:solidFill>
              </a:rPr>
              <a:t>(</a:t>
            </a:r>
            <a:r>
              <a:rPr lang="ja-JP" altLang="en-US" b="1" smtClean="0">
                <a:solidFill>
                  <a:srgbClr val="FF0000"/>
                </a:solidFill>
              </a:rPr>
              <a:t>ね</a:t>
            </a:r>
            <a:r>
              <a:rPr lang="en-US" altLang="ja-JP" b="1" dirty="0" smtClean="0">
                <a:solidFill>
                  <a:srgbClr val="FF0000"/>
                </a:solidFill>
              </a:rPr>
              <a:t>)</a:t>
            </a:r>
            <a:r>
              <a:rPr lang="ja-JP" altLang="en-US" b="1" smtClean="0">
                <a:solidFill>
                  <a:srgbClr val="FF0000"/>
                </a:solidFill>
              </a:rPr>
              <a:t>　われに踏ましめよ</a:t>
            </a:r>
            <a:endParaRPr lang="en-US" altLang="ja-JP" b="1" dirty="0" smtClean="0">
              <a:solidFill>
                <a:srgbClr val="FF0000"/>
              </a:solidFill>
            </a:endParaRPr>
          </a:p>
          <a:p>
            <a:pPr algn="l"/>
            <a:endParaRPr lang="ja-JP" altLang="en-US" b="1" smtClean="0">
              <a:solidFill>
                <a:schemeClr val="bg1"/>
              </a:solidFill>
            </a:endParaRPr>
          </a:p>
          <a:p>
            <a:pPr algn="l"/>
            <a:r>
              <a:rPr lang="ja-JP" altLang="en-US" b="1" smtClean="0">
                <a:solidFill>
                  <a:schemeClr val="bg1"/>
                </a:solidFill>
              </a:rPr>
              <a:t>恐れのある地に　などかは留</a:t>
            </a:r>
            <a:r>
              <a:rPr lang="en-US" altLang="ja-JP" b="1" dirty="0" smtClean="0">
                <a:solidFill>
                  <a:schemeClr val="bg1"/>
                </a:solidFill>
              </a:rPr>
              <a:t>(</a:t>
            </a:r>
            <a:r>
              <a:rPr lang="ja-JP" altLang="en-US" b="1" smtClean="0">
                <a:solidFill>
                  <a:schemeClr val="bg1"/>
                </a:solidFill>
              </a:rPr>
              <a:t>とど</a:t>
            </a:r>
            <a:r>
              <a:rPr lang="en-US" altLang="ja-JP" b="1" dirty="0" smtClean="0">
                <a:solidFill>
                  <a:schemeClr val="bg1"/>
                </a:solidFill>
              </a:rPr>
              <a:t>)</a:t>
            </a:r>
            <a:r>
              <a:rPr lang="ja-JP" altLang="en-US" b="1" smtClean="0">
                <a:solidFill>
                  <a:schemeClr val="bg1"/>
                </a:solidFill>
              </a:rPr>
              <a:t>まらん</a:t>
            </a:r>
            <a:br>
              <a:rPr lang="ja-JP" altLang="en-US" b="1" smtClean="0">
                <a:solidFill>
                  <a:schemeClr val="bg1"/>
                </a:solidFill>
              </a:rPr>
            </a:br>
            <a:r>
              <a:rPr lang="ja-JP" altLang="en-US" b="1" smtClean="0">
                <a:solidFill>
                  <a:schemeClr val="bg1"/>
                </a:solidFill>
              </a:rPr>
              <a:t>疑惑</a:t>
            </a:r>
            <a:r>
              <a:rPr lang="en-US" altLang="ja-JP" b="1" dirty="0" smtClean="0">
                <a:solidFill>
                  <a:schemeClr val="bg1"/>
                </a:solidFill>
              </a:rPr>
              <a:t>(</a:t>
            </a:r>
            <a:r>
              <a:rPr lang="ja-JP" altLang="en-US" b="1" smtClean="0">
                <a:solidFill>
                  <a:schemeClr val="bg1"/>
                </a:solidFill>
              </a:rPr>
              <a:t>ぎわく</a:t>
            </a:r>
            <a:r>
              <a:rPr lang="en-US" altLang="ja-JP" b="1" dirty="0" smtClean="0">
                <a:solidFill>
                  <a:schemeClr val="bg1"/>
                </a:solidFill>
              </a:rPr>
              <a:t>)</a:t>
            </a:r>
            <a:r>
              <a:rPr lang="ja-JP" altLang="en-US" b="1" smtClean="0">
                <a:solidFill>
                  <a:schemeClr val="bg1"/>
                </a:solidFill>
              </a:rPr>
              <a:t>の雲をば　早く下に踏まん</a:t>
            </a:r>
            <a:br>
              <a:rPr lang="ja-JP" altLang="en-US" b="1" smtClean="0">
                <a:solidFill>
                  <a:schemeClr val="bg1"/>
                </a:solidFill>
              </a:rPr>
            </a:br>
            <a:endParaRPr lang="ja-JP" altLang="en-US" b="1" smtClean="0">
              <a:solidFill>
                <a:schemeClr val="bg1"/>
              </a:solidFill>
            </a:endParaRPr>
          </a:p>
          <a:p>
            <a:pPr algn="l"/>
            <a:r>
              <a:rPr lang="ja-JP" altLang="en-US" b="1" smtClean="0">
                <a:solidFill>
                  <a:schemeClr val="bg1"/>
                </a:solidFill>
              </a:rPr>
              <a:t>狭霧</a:t>
            </a:r>
            <a:r>
              <a:rPr lang="en-US" altLang="ja-JP" b="1" dirty="0" smtClean="0">
                <a:solidFill>
                  <a:schemeClr val="bg1"/>
                </a:solidFill>
              </a:rPr>
              <a:t>(</a:t>
            </a:r>
            <a:r>
              <a:rPr lang="ja-JP" altLang="en-US" b="1" smtClean="0">
                <a:solidFill>
                  <a:schemeClr val="bg1"/>
                </a:solidFill>
              </a:rPr>
              <a:t>さぎり</a:t>
            </a:r>
            <a:r>
              <a:rPr lang="en-US" altLang="ja-JP" b="1" dirty="0" smtClean="0">
                <a:solidFill>
                  <a:schemeClr val="bg1"/>
                </a:solidFill>
              </a:rPr>
              <a:t>)</a:t>
            </a:r>
            <a:r>
              <a:rPr lang="ja-JP" altLang="en-US" b="1" smtClean="0">
                <a:solidFill>
                  <a:schemeClr val="bg1"/>
                </a:solidFill>
              </a:rPr>
              <a:t>の彼方</a:t>
            </a:r>
            <a:r>
              <a:rPr lang="en-US" altLang="ja-JP" b="1" dirty="0" smtClean="0">
                <a:solidFill>
                  <a:schemeClr val="bg1"/>
                </a:solidFill>
              </a:rPr>
              <a:t>(</a:t>
            </a:r>
            <a:r>
              <a:rPr lang="ja-JP" altLang="en-US" b="1" smtClean="0">
                <a:solidFill>
                  <a:schemeClr val="bg1"/>
                </a:solidFill>
              </a:rPr>
              <a:t>かなた</a:t>
            </a:r>
            <a:r>
              <a:rPr lang="en-US" altLang="ja-JP" b="1" dirty="0" smtClean="0">
                <a:solidFill>
                  <a:schemeClr val="bg1"/>
                </a:solidFill>
              </a:rPr>
              <a:t>)</a:t>
            </a:r>
            <a:r>
              <a:rPr lang="ja-JP" altLang="en-US" b="1" smtClean="0">
                <a:solidFill>
                  <a:schemeClr val="bg1"/>
                </a:solidFill>
              </a:rPr>
              <a:t>に　天</a:t>
            </a:r>
            <a:r>
              <a:rPr lang="en-US" altLang="ja-JP" b="1" dirty="0" smtClean="0">
                <a:solidFill>
                  <a:schemeClr val="bg1"/>
                </a:solidFill>
              </a:rPr>
              <a:t>(</a:t>
            </a:r>
            <a:r>
              <a:rPr lang="ja-JP" altLang="en-US" b="1" smtClean="0">
                <a:solidFill>
                  <a:schemeClr val="bg1"/>
                </a:solidFill>
              </a:rPr>
              <a:t>あま</a:t>
            </a:r>
            <a:r>
              <a:rPr lang="en-US" altLang="ja-JP" b="1" dirty="0" smtClean="0">
                <a:solidFill>
                  <a:schemeClr val="bg1"/>
                </a:solidFill>
              </a:rPr>
              <a:t>)</a:t>
            </a:r>
            <a:r>
              <a:rPr lang="ja-JP" altLang="en-US" b="1" smtClean="0">
                <a:solidFill>
                  <a:schemeClr val="bg1"/>
                </a:solidFill>
              </a:rPr>
              <a:t>つ日　輝く</a:t>
            </a:r>
            <a:br>
              <a:rPr lang="ja-JP" altLang="en-US" b="1" smtClean="0">
                <a:solidFill>
                  <a:schemeClr val="bg1"/>
                </a:solidFill>
              </a:rPr>
            </a:br>
            <a:r>
              <a:rPr lang="ja-JP" altLang="en-US" b="1" smtClean="0">
                <a:solidFill>
                  <a:schemeClr val="bg1"/>
                </a:solidFill>
              </a:rPr>
              <a:t>浮世</a:t>
            </a:r>
            <a:r>
              <a:rPr lang="en-US" altLang="ja-JP" b="1" dirty="0" smtClean="0">
                <a:solidFill>
                  <a:schemeClr val="bg1"/>
                </a:solidFill>
              </a:rPr>
              <a:t>(</a:t>
            </a:r>
            <a:r>
              <a:rPr lang="ja-JP" altLang="en-US" b="1" smtClean="0">
                <a:solidFill>
                  <a:schemeClr val="bg1"/>
                </a:solidFill>
              </a:rPr>
              <a:t>うきよ</a:t>
            </a:r>
            <a:r>
              <a:rPr lang="en-US" altLang="ja-JP" b="1" dirty="0" smtClean="0">
                <a:solidFill>
                  <a:schemeClr val="bg1"/>
                </a:solidFill>
              </a:rPr>
              <a:t>)</a:t>
            </a:r>
            <a:r>
              <a:rPr lang="ja-JP" altLang="en-US" b="1" smtClean="0">
                <a:solidFill>
                  <a:schemeClr val="bg1"/>
                </a:solidFill>
              </a:rPr>
              <a:t>を後</a:t>
            </a:r>
            <a:r>
              <a:rPr lang="en-US" altLang="ja-JP" b="1" dirty="0" smtClean="0">
                <a:solidFill>
                  <a:schemeClr val="bg1"/>
                </a:solidFill>
              </a:rPr>
              <a:t>(</a:t>
            </a:r>
            <a:r>
              <a:rPr lang="ja-JP" altLang="en-US" b="1" smtClean="0">
                <a:solidFill>
                  <a:schemeClr val="bg1"/>
                </a:solidFill>
              </a:rPr>
              <a:t>あと</a:t>
            </a:r>
            <a:r>
              <a:rPr lang="en-US" altLang="ja-JP" b="1" dirty="0" smtClean="0">
                <a:solidFill>
                  <a:schemeClr val="bg1"/>
                </a:solidFill>
              </a:rPr>
              <a:t>)</a:t>
            </a:r>
            <a:r>
              <a:rPr lang="ja-JP" altLang="en-US" b="1" smtClean="0">
                <a:solidFill>
                  <a:schemeClr val="bg1"/>
                </a:solidFill>
              </a:rPr>
              <a:t>にし　なおも登り行かん</a:t>
            </a:r>
            <a:br>
              <a:rPr lang="ja-JP" altLang="en-US" b="1" smtClean="0">
                <a:solidFill>
                  <a:schemeClr val="bg1"/>
                </a:solidFill>
              </a:rPr>
            </a:br>
            <a:endParaRPr lang="en-US" altLang="ja-JP" b="1" dirty="0" smtClean="0">
              <a:solidFill>
                <a:schemeClr val="bg1"/>
              </a:solidFill>
            </a:endParaRPr>
          </a:p>
          <a:p>
            <a:pPr algn="l"/>
            <a:endParaRPr lang="ja-JP" altLang="en-US" b="1" smtClean="0">
              <a:solidFill>
                <a:schemeClr val="bg1"/>
              </a:solidFill>
            </a:endParaRPr>
          </a:p>
          <a:p>
            <a:pPr algn="l"/>
            <a:r>
              <a:rPr lang="ja-JP" altLang="en-US" b="1" smtClean="0">
                <a:solidFill>
                  <a:schemeClr val="bg1"/>
                </a:solidFill>
              </a:rPr>
              <a:t>険</a:t>
            </a:r>
            <a:r>
              <a:rPr lang="en-US" altLang="ja-JP" b="1" dirty="0" smtClean="0">
                <a:solidFill>
                  <a:schemeClr val="bg1"/>
                </a:solidFill>
              </a:rPr>
              <a:t>(</a:t>
            </a:r>
            <a:r>
              <a:rPr lang="ja-JP" altLang="en-US" b="1" smtClean="0">
                <a:solidFill>
                  <a:schemeClr val="bg1"/>
                </a:solidFill>
              </a:rPr>
              <a:t>けわ</a:t>
            </a:r>
            <a:r>
              <a:rPr lang="en-US" altLang="ja-JP" b="1" dirty="0" smtClean="0">
                <a:solidFill>
                  <a:schemeClr val="bg1"/>
                </a:solidFill>
              </a:rPr>
              <a:t>)</a:t>
            </a:r>
            <a:r>
              <a:rPr lang="ja-JP" altLang="en-US" b="1" smtClean="0">
                <a:solidFill>
                  <a:schemeClr val="bg1"/>
                </a:solidFill>
              </a:rPr>
              <a:t>しき坂をも　直</a:t>
            </a:r>
            <a:r>
              <a:rPr lang="en-US" altLang="ja-JP" b="1" dirty="0" smtClean="0">
                <a:solidFill>
                  <a:schemeClr val="bg1"/>
                </a:solidFill>
              </a:rPr>
              <a:t>(</a:t>
            </a:r>
            <a:r>
              <a:rPr lang="ja-JP" altLang="en-US" b="1" smtClean="0">
                <a:solidFill>
                  <a:schemeClr val="bg1"/>
                </a:solidFill>
              </a:rPr>
              <a:t>す</a:t>
            </a:r>
            <a:r>
              <a:rPr lang="en-US" altLang="ja-JP" b="1" dirty="0" smtClean="0">
                <a:solidFill>
                  <a:schemeClr val="bg1"/>
                </a:solidFill>
              </a:rPr>
              <a:t>)</a:t>
            </a:r>
            <a:r>
              <a:rPr lang="ja-JP" altLang="en-US" b="1" smtClean="0">
                <a:solidFill>
                  <a:schemeClr val="bg1"/>
                </a:solidFill>
              </a:rPr>
              <a:t>ぐなる岩をも</a:t>
            </a:r>
            <a:br>
              <a:rPr lang="ja-JP" altLang="en-US" b="1" smtClean="0">
                <a:solidFill>
                  <a:schemeClr val="bg1"/>
                </a:solidFill>
              </a:rPr>
            </a:br>
            <a:r>
              <a:rPr lang="ja-JP" altLang="en-US" b="1" smtClean="0">
                <a:solidFill>
                  <a:schemeClr val="bg1"/>
                </a:solidFill>
              </a:rPr>
              <a:t>御助けある身は　ついに登りきら</a:t>
            </a:r>
            <a:r>
              <a:rPr lang="ja-JP" altLang="en-US" b="1" smtClean="0">
                <a:solidFill>
                  <a:schemeClr val="bg1"/>
                </a:solidFill>
              </a:rPr>
              <a:t>ん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15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恵みの高き嶺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恵みの高き嶺</dc:title>
  <dc:creator>mary</dc:creator>
  <cp:lastModifiedBy>mary</cp:lastModifiedBy>
  <cp:revision>3</cp:revision>
  <dcterms:created xsi:type="dcterms:W3CDTF">2019-03-07T14:32:30Z</dcterms:created>
  <dcterms:modified xsi:type="dcterms:W3CDTF">2019-03-07T20:09:21Z</dcterms:modified>
</cp:coreProperties>
</file>