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D5B7-6D1C-433B-A541-F86BC72403E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8440-07A2-454D-8A31-495E0E0D90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D5B7-6D1C-433B-A541-F86BC72403E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8440-07A2-454D-8A31-495E0E0D90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D5B7-6D1C-433B-A541-F86BC72403E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8440-07A2-454D-8A31-495E0E0D90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D5B7-6D1C-433B-A541-F86BC72403E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8440-07A2-454D-8A31-495E0E0D90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D5B7-6D1C-433B-A541-F86BC72403E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8440-07A2-454D-8A31-495E0E0D90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D5B7-6D1C-433B-A541-F86BC72403E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8440-07A2-454D-8A31-495E0E0D90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D5B7-6D1C-433B-A541-F86BC72403E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8440-07A2-454D-8A31-495E0E0D90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D5B7-6D1C-433B-A541-F86BC72403E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8440-07A2-454D-8A31-495E0E0D90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D5B7-6D1C-433B-A541-F86BC72403E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8440-07A2-454D-8A31-495E0E0D90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D5B7-6D1C-433B-A541-F86BC72403E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8440-07A2-454D-8A31-495E0E0D90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D5B7-6D1C-433B-A541-F86BC72403E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8440-07A2-454D-8A31-495E0E0D90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3D5B7-6D1C-433B-A541-F86BC72403E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B8440-07A2-454D-8A31-495E0E0D90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lest Be The Tie That Binds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彼此連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260648"/>
            <a:ext cx="2448272" cy="65050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彼此連合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1556792"/>
            <a:ext cx="4248472" cy="446449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兄弟相愛相親 須要心誠意真 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彼此連合同意同心 正如天上良民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在父寶座之前 盡心盡力祈求 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一樣盼望一樣懼怕 一樣安慰憂愁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我也將你體諒 你也代我擔當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倘或見人愁苦非常 大家都要心傷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在天永無愁苦 罪孽毫無存留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愛心全備情誼深厚 永享快樂無休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彼此連合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以爱相连</dc:title>
  <dc:creator>mary</dc:creator>
  <cp:lastModifiedBy>mary</cp:lastModifiedBy>
  <cp:revision>5</cp:revision>
  <dcterms:created xsi:type="dcterms:W3CDTF">2019-03-05T00:57:23Z</dcterms:created>
  <dcterms:modified xsi:type="dcterms:W3CDTF">2019-03-05T02:28:21Z</dcterms:modified>
</cp:coreProperties>
</file>