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076C5-0809-4E07-AED2-66B9EC31E9B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C5F7-326A-4452-AE1C-29A0C094A3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me th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將心給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0"/>
            <a:ext cx="2016224" cy="404664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將心給我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60648"/>
            <a:ext cx="3240360" cy="5616624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將心給我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天父呼召聲音，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這是獻給祂最珍貴禮物，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隨時隨地祂對你細聲說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甘心交託我，並將心給我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 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將心給我，將心給我，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聽見嗎 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?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這隨時隨地呼召，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祂要救你，脫離俗世漩渦，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慈聲向你呼召 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 "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將心給我 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 “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將心給我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救主呼召聲音，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憐愛的呼聲一次又一次，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轉回迷途，遠離惡者罪過，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我已為你死，請將心給我。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將心給我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"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聖靈呼召聲音，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願你的一切聽從我指導，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你必享受主恩多而又多，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完全順服吧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並將心給我。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將心給我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將心給我</dc:title>
  <dc:creator>mary</dc:creator>
  <cp:lastModifiedBy>mary</cp:lastModifiedBy>
  <cp:revision>6</cp:revision>
  <dcterms:created xsi:type="dcterms:W3CDTF">2019-03-22T20:03:32Z</dcterms:created>
  <dcterms:modified xsi:type="dcterms:W3CDTF">2019-03-22T21:12:27Z</dcterms:modified>
</cp:coreProperties>
</file>