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2E5F-729E-48B5-A312-1D5957064C6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2283A-4244-443B-9AD4-C3CCDAADAE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坚立在应许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312368" cy="404664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坚立在应许上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096344" cy="5616624"/>
          </a:xfrm>
        </p:spPr>
        <p:txBody>
          <a:bodyPr>
            <a:noAutofit/>
          </a:bodyPr>
          <a:lstStyle/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坚立在我主基督  的应许上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万古千秋  永将主圣名颂扬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荣耀归至高真神  我当歌唱</a:t>
            </a:r>
          </a:p>
          <a:p>
            <a:pPr algn="l"/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400" b="1" dirty="0" smtClean="0">
                <a:solidFill>
                  <a:srgbClr val="FF0000"/>
                </a:solidFill>
              </a:rPr>
              <a:t>副歌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坚立在我主的应许上  坚立坚立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坚立在我主基督  宝贵应许上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坚立坚立  坚立在我主  宝贵应许上</a:t>
            </a:r>
          </a:p>
          <a:p>
            <a:pPr algn="l"/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坚立在我主  不变的应许上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当疑虑忧惊  的风浪肆凶狂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藉神生命言语  我稳立坚强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坚立在我主  宝贵的应许上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永远系在  主的爱索不动荡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带着圣灵宝剑  天天打胜仗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坚立在我主应许  不至跌倒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时刻注意倾  听圣灵所训导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救主是我一切  永稳定可靠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坚立在应许上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坚立在应许上</dc:title>
  <dc:creator>mary</dc:creator>
  <cp:lastModifiedBy>mary</cp:lastModifiedBy>
  <cp:revision>5</cp:revision>
  <dcterms:created xsi:type="dcterms:W3CDTF">2019-03-27T00:13:29Z</dcterms:created>
  <dcterms:modified xsi:type="dcterms:W3CDTF">2019-03-27T00:25:27Z</dcterms:modified>
</cp:coreProperties>
</file>