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08675-4ED9-41CF-B7C1-81BB968F9ECF}" type="datetimeFigureOut">
              <a:rPr lang="en-US" smtClean="0"/>
              <a:pPr/>
              <a:t>3/7/2019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A3C3F-458A-4D89-8B83-21AE26AA13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08675-4ED9-41CF-B7C1-81BB968F9ECF}" type="datetimeFigureOut">
              <a:rPr lang="en-US" smtClean="0"/>
              <a:pPr/>
              <a:t>3/7/2019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A3C3F-458A-4D89-8B83-21AE26AA13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08675-4ED9-41CF-B7C1-81BB968F9ECF}" type="datetimeFigureOut">
              <a:rPr lang="en-US" smtClean="0"/>
              <a:pPr/>
              <a:t>3/7/2019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A3C3F-458A-4D89-8B83-21AE26AA13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08675-4ED9-41CF-B7C1-81BB968F9ECF}" type="datetimeFigureOut">
              <a:rPr lang="en-US" smtClean="0"/>
              <a:pPr/>
              <a:t>3/7/2019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A3C3F-458A-4D89-8B83-21AE26AA13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08675-4ED9-41CF-B7C1-81BB968F9ECF}" type="datetimeFigureOut">
              <a:rPr lang="en-US" smtClean="0"/>
              <a:pPr/>
              <a:t>3/7/2019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A3C3F-458A-4D89-8B83-21AE26AA13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08675-4ED9-41CF-B7C1-81BB968F9ECF}" type="datetimeFigureOut">
              <a:rPr lang="en-US" smtClean="0"/>
              <a:pPr/>
              <a:t>3/7/2019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A3C3F-458A-4D89-8B83-21AE26AA13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08675-4ED9-41CF-B7C1-81BB968F9ECF}" type="datetimeFigureOut">
              <a:rPr lang="en-US" smtClean="0"/>
              <a:pPr/>
              <a:t>3/7/2019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A3C3F-458A-4D89-8B83-21AE26AA13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08675-4ED9-41CF-B7C1-81BB968F9ECF}" type="datetimeFigureOut">
              <a:rPr lang="en-US" smtClean="0"/>
              <a:pPr/>
              <a:t>3/7/2019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A3C3F-458A-4D89-8B83-21AE26AA13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08675-4ED9-41CF-B7C1-81BB968F9ECF}" type="datetimeFigureOut">
              <a:rPr lang="en-US" smtClean="0"/>
              <a:pPr/>
              <a:t>3/7/2019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A3C3F-458A-4D89-8B83-21AE26AA13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08675-4ED9-41CF-B7C1-81BB968F9ECF}" type="datetimeFigureOut">
              <a:rPr lang="en-US" smtClean="0"/>
              <a:pPr/>
              <a:t>3/7/2019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A3C3F-458A-4D89-8B83-21AE26AA13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08675-4ED9-41CF-B7C1-81BB968F9ECF}" type="datetimeFigureOut">
              <a:rPr lang="en-US" smtClean="0"/>
              <a:pPr/>
              <a:t>3/7/2019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A3C3F-458A-4D89-8B83-21AE26AA13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08675-4ED9-41CF-B7C1-81BB968F9ECF}" type="datetimeFigureOut">
              <a:rPr lang="en-US" smtClean="0"/>
              <a:pPr/>
              <a:t>3/7/2019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6A3C3F-458A-4D89-8B83-21AE26AA133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igher Ground1.jpg"/>
          <p:cNvPicPr>
            <a:picLocks noChangeAspect="1"/>
          </p:cNvPicPr>
          <p:nvPr userDrawn="1"/>
        </p:nvPicPr>
        <p:blipFill>
          <a:blip r:embed="rId14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向高處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8064" y="332656"/>
            <a:ext cx="2448272" cy="650503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>
                <a:solidFill>
                  <a:schemeClr val="bg1"/>
                </a:solidFill>
              </a:rPr>
              <a:t>向高處行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499992" y="1196752"/>
            <a:ext cx="4176464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 smtClean="0">
                <a:solidFill>
                  <a:schemeClr val="bg1"/>
                </a:solidFill>
              </a:rPr>
              <a:t>我今前往高处而行  灵性地位日日高升</a:t>
            </a:r>
            <a:br>
              <a:rPr lang="zh-CN" altLang="en-US" b="1" dirty="0" smtClean="0">
                <a:solidFill>
                  <a:schemeClr val="bg1"/>
                </a:solidFill>
              </a:rPr>
            </a:br>
            <a:r>
              <a:rPr lang="zh-CN" altLang="en-US" b="1" dirty="0" smtClean="0">
                <a:solidFill>
                  <a:schemeClr val="bg1"/>
                </a:solidFill>
              </a:rPr>
              <a:t>当我前行祷告不停  求主领我向高处行</a:t>
            </a:r>
            <a:br>
              <a:rPr lang="zh-CN" altLang="en-US" b="1" dirty="0" smtClean="0">
                <a:solidFill>
                  <a:schemeClr val="bg1"/>
                </a:solidFill>
              </a:rPr>
            </a:br>
            <a:endParaRPr lang="en-US" altLang="zh-CN" b="1" dirty="0" smtClean="0">
              <a:solidFill>
                <a:schemeClr val="bg1"/>
              </a:solidFill>
            </a:endParaRPr>
          </a:p>
          <a:p>
            <a:endParaRPr lang="en-US" altLang="zh-CN" b="1" dirty="0" smtClean="0">
              <a:solidFill>
                <a:schemeClr val="bg1"/>
              </a:solidFill>
            </a:endParaRPr>
          </a:p>
          <a:p>
            <a:r>
              <a:rPr lang="zh-TW" altLang="en-US" b="1" dirty="0" smtClean="0">
                <a:solidFill>
                  <a:srgbClr val="FF0000"/>
                </a:solidFill>
              </a:rPr>
              <a:t>副歌：</a:t>
            </a:r>
            <a:endParaRPr lang="en-US" altLang="zh-TW" b="1" dirty="0" smtClean="0">
              <a:solidFill>
                <a:srgbClr val="FF0000"/>
              </a:solidFill>
            </a:endParaRPr>
          </a:p>
          <a:p>
            <a:r>
              <a:rPr lang="zh-CN" altLang="en-US" b="1" dirty="0" smtClean="0">
                <a:solidFill>
                  <a:srgbClr val="FF0000"/>
                </a:solidFill>
              </a:rPr>
              <a:t>求主助我使我坚定  凭信站在天上乐境</a:t>
            </a:r>
            <a:br>
              <a:rPr lang="zh-CN" altLang="en-US" b="1" dirty="0" smtClean="0">
                <a:solidFill>
                  <a:srgbClr val="FF0000"/>
                </a:solidFill>
              </a:rPr>
            </a:br>
            <a:r>
              <a:rPr lang="zh-CN" altLang="en-US" b="1" dirty="0" smtClean="0">
                <a:solidFill>
                  <a:srgbClr val="FF0000"/>
                </a:solidFill>
              </a:rPr>
              <a:t>我心向往更高之地  求主领我向高处行</a:t>
            </a:r>
            <a:br>
              <a:rPr lang="zh-CN" altLang="en-US" b="1" dirty="0" smtClean="0">
                <a:solidFill>
                  <a:srgbClr val="FF0000"/>
                </a:solidFill>
              </a:rPr>
            </a:br>
            <a:endParaRPr lang="en-US" altLang="zh-CN" b="1" dirty="0" smtClean="0">
              <a:solidFill>
                <a:srgbClr val="FF0000"/>
              </a:solidFill>
            </a:endParaRPr>
          </a:p>
          <a:p>
            <a:endParaRPr lang="en-US" altLang="zh-CN" b="1" dirty="0" smtClean="0">
              <a:solidFill>
                <a:srgbClr val="FF0000"/>
              </a:solidFill>
            </a:endParaRPr>
          </a:p>
          <a:p>
            <a:r>
              <a:rPr lang="zh-CN" altLang="en-US" b="1" dirty="0" smtClean="0">
                <a:solidFill>
                  <a:schemeClr val="bg1"/>
                </a:solidFill>
              </a:rPr>
              <a:t>世上充满疑虑恐怖  非我所愿常居之处</a:t>
            </a:r>
            <a:br>
              <a:rPr lang="zh-CN" altLang="en-US" b="1" dirty="0" smtClean="0">
                <a:solidFill>
                  <a:schemeClr val="bg1"/>
                </a:solidFill>
              </a:rPr>
            </a:br>
            <a:r>
              <a:rPr lang="zh-CN" altLang="en-US" b="1" dirty="0" smtClean="0">
                <a:solidFill>
                  <a:schemeClr val="bg1"/>
                </a:solidFill>
              </a:rPr>
              <a:t>别人或愿世间久住  但我祈求更高之处</a:t>
            </a:r>
            <a:br>
              <a:rPr lang="zh-CN" altLang="en-US" b="1" dirty="0" smtClean="0">
                <a:solidFill>
                  <a:schemeClr val="bg1"/>
                </a:solidFill>
              </a:rPr>
            </a:br>
            <a:endParaRPr lang="en-US" altLang="zh-CN" b="1" dirty="0" smtClean="0">
              <a:solidFill>
                <a:schemeClr val="bg1"/>
              </a:solidFill>
            </a:endParaRPr>
          </a:p>
          <a:p>
            <a:r>
              <a:rPr lang="zh-CN" altLang="en-US" b="1" dirty="0" smtClean="0">
                <a:solidFill>
                  <a:schemeClr val="bg1"/>
                </a:solidFill>
              </a:rPr>
              <a:t/>
            </a:r>
            <a:br>
              <a:rPr lang="zh-CN" altLang="en-US" b="1" dirty="0" smtClean="0">
                <a:solidFill>
                  <a:schemeClr val="bg1"/>
                </a:solidFill>
              </a:rPr>
            </a:br>
            <a:r>
              <a:rPr lang="zh-CN" altLang="en-US" b="1" dirty="0" smtClean="0">
                <a:solidFill>
                  <a:schemeClr val="bg1"/>
                </a:solidFill>
              </a:rPr>
              <a:t>虽然魔鬼暗箭猛攻  属世生活何足轻重</a:t>
            </a:r>
            <a:br>
              <a:rPr lang="zh-CN" altLang="en-US" b="1" dirty="0" smtClean="0">
                <a:solidFill>
                  <a:schemeClr val="bg1"/>
                </a:solidFill>
              </a:rPr>
            </a:br>
            <a:r>
              <a:rPr lang="zh-CN" altLang="en-US" b="1" dirty="0" smtClean="0">
                <a:solidFill>
                  <a:schemeClr val="bg1"/>
                </a:solidFill>
              </a:rPr>
              <a:t>凭信得闻快乐声洪  天上圣徒所发赞颂</a:t>
            </a:r>
            <a:br>
              <a:rPr lang="zh-CN" altLang="en-US" b="1" dirty="0" smtClean="0">
                <a:solidFill>
                  <a:schemeClr val="bg1"/>
                </a:solidFill>
              </a:rPr>
            </a:br>
            <a:endParaRPr lang="en-US" altLang="zh-CN" b="1" dirty="0" smtClean="0">
              <a:solidFill>
                <a:schemeClr val="bg1"/>
              </a:solidFill>
            </a:endParaRPr>
          </a:p>
          <a:p>
            <a:r>
              <a:rPr lang="zh-CN" altLang="en-US" b="1" dirty="0" smtClean="0">
                <a:solidFill>
                  <a:schemeClr val="bg1"/>
                </a:solidFill>
              </a:rPr>
              <a:t/>
            </a:r>
            <a:br>
              <a:rPr lang="zh-CN" altLang="en-US" b="1" dirty="0" smtClean="0">
                <a:solidFill>
                  <a:schemeClr val="bg1"/>
                </a:solidFill>
              </a:rPr>
            </a:br>
            <a:r>
              <a:rPr lang="zh-CN" altLang="en-US" b="1" dirty="0" smtClean="0">
                <a:solidFill>
                  <a:schemeClr val="bg1"/>
                </a:solidFill>
              </a:rPr>
              <a:t>我必上升穹苍极境  进入天堂荣华美景</a:t>
            </a:r>
            <a:br>
              <a:rPr lang="zh-CN" altLang="en-US" b="1" dirty="0" smtClean="0">
                <a:solidFill>
                  <a:schemeClr val="bg1"/>
                </a:solidFill>
              </a:rPr>
            </a:br>
            <a:r>
              <a:rPr lang="zh-CN" altLang="en-US" b="1" dirty="0" smtClean="0">
                <a:solidFill>
                  <a:schemeClr val="bg1"/>
                </a:solidFill>
              </a:rPr>
              <a:t>如今我灵祈祷不停  求主同行直到天</a:t>
            </a:r>
            <a:r>
              <a:rPr lang="zh-CN" altLang="en-US" b="1" dirty="0" smtClean="0">
                <a:solidFill>
                  <a:schemeClr val="bg1"/>
                </a:solidFill>
              </a:rPr>
              <a:t>庭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</TotalTime>
  <Words>17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向高處行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向高處行</dc:title>
  <dc:creator>mary</dc:creator>
  <cp:lastModifiedBy>mary</cp:lastModifiedBy>
  <cp:revision>4</cp:revision>
  <dcterms:created xsi:type="dcterms:W3CDTF">2019-03-07T14:24:54Z</dcterms:created>
  <dcterms:modified xsi:type="dcterms:W3CDTF">2019-03-07T20:10:08Z</dcterms:modified>
</cp:coreProperties>
</file>