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441F-9157-416F-9E35-ABFA8CFCF516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E734F-318A-4DD7-B328-FBA5AF9B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441F-9157-416F-9E35-ABFA8CFCF516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E734F-318A-4DD7-B328-FBA5AF9B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441F-9157-416F-9E35-ABFA8CFCF516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E734F-318A-4DD7-B328-FBA5AF9B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441F-9157-416F-9E35-ABFA8CFCF516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E734F-318A-4DD7-B328-FBA5AF9B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441F-9157-416F-9E35-ABFA8CFCF516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E734F-318A-4DD7-B328-FBA5AF9B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441F-9157-416F-9E35-ABFA8CFCF516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E734F-318A-4DD7-B328-FBA5AF9B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441F-9157-416F-9E35-ABFA8CFCF516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E734F-318A-4DD7-B328-FBA5AF9B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441F-9157-416F-9E35-ABFA8CFCF516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E734F-318A-4DD7-B328-FBA5AF9B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441F-9157-416F-9E35-ABFA8CFCF516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E734F-318A-4DD7-B328-FBA5AF9B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441F-9157-416F-9E35-ABFA8CFCF516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E734F-318A-4DD7-B328-FBA5AF9B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3441F-9157-416F-9E35-ABFA8CFCF516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E734F-318A-4DD7-B328-FBA5AF9B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3441F-9157-416F-9E35-ABFA8CFCF516}" type="datetimeFigureOut">
              <a:rPr lang="en-US" smtClean="0"/>
              <a:pPr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E734F-318A-4DD7-B328-FBA5AF9BCB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復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188640"/>
            <a:ext cx="1944216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主復活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9512" y="908720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b="1" dirty="0" smtClean="0"/>
              <a:t>主在墓中安臥，耶穌我救主，</a:t>
            </a:r>
            <a:br>
              <a:rPr lang="zh-TW" altLang="en-US" b="1" dirty="0" smtClean="0"/>
            </a:br>
            <a:r>
              <a:rPr lang="zh-TW" altLang="en-US" b="1" dirty="0" smtClean="0"/>
              <a:t>等待聖日復活，耶穌我主。</a:t>
            </a:r>
            <a:br>
              <a:rPr lang="zh-TW" altLang="en-US" b="1" dirty="0" smtClean="0"/>
            </a:br>
            <a:endParaRPr lang="en-US" altLang="zh-TW" b="1" dirty="0" smtClean="0"/>
          </a:p>
          <a:p>
            <a:endParaRPr lang="en-US" altLang="ko-KR" b="1" dirty="0" smtClean="0">
              <a:solidFill>
                <a:srgbClr val="FF0000"/>
              </a:solidFill>
            </a:endParaRPr>
          </a:p>
          <a:p>
            <a:r>
              <a:rPr lang="ko-KR" altLang="en-US" b="1" dirty="0" smtClean="0">
                <a:solidFill>
                  <a:srgbClr val="FF0000"/>
                </a:solidFill>
              </a:rPr>
              <a:t>副歌： </a:t>
            </a:r>
            <a:r>
              <a:rPr lang="zh-TW" altLang="en-US" b="1" dirty="0" smtClean="0">
                <a:solidFill>
                  <a:srgbClr val="FF0000"/>
                </a:solidFill>
              </a:rPr>
              <a:t/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主從墳墓裡復活，勝過一切仇敵與罪惡！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主復活戰勝了那黑暗死亡，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從此永遠與聖徒一同作王！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主復活！主復活！哈利路亞！祂復活！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endParaRPr lang="en-US" altLang="zh-TW" b="1" dirty="0"/>
          </a:p>
          <a:p>
            <a:endParaRPr lang="en-US" altLang="zh-TW" b="1" dirty="0" smtClean="0"/>
          </a:p>
          <a:p>
            <a:r>
              <a:rPr lang="zh-TW" altLang="en-US" b="1" dirty="0" smtClean="0"/>
              <a:t/>
            </a:r>
            <a:br>
              <a:rPr lang="zh-TW" altLang="en-US" b="1" dirty="0" smtClean="0"/>
            </a:br>
            <a:r>
              <a:rPr lang="zh-TW" altLang="en-US" b="1" dirty="0" smtClean="0"/>
              <a:t>兵丁守墓徒然，耶穌我救主，</a:t>
            </a:r>
            <a:br>
              <a:rPr lang="zh-TW" altLang="en-US" b="1" dirty="0" smtClean="0"/>
            </a:br>
            <a:r>
              <a:rPr lang="zh-TW" altLang="en-US" b="1" dirty="0" smtClean="0"/>
              <a:t>封石猶似空懸，耶穌我主。</a:t>
            </a:r>
            <a:br>
              <a:rPr lang="zh-TW" altLang="en-US" b="1" dirty="0" smtClean="0"/>
            </a:br>
            <a:endParaRPr lang="en-US" altLang="zh-TW" b="1" dirty="0" smtClean="0"/>
          </a:p>
          <a:p>
            <a:r>
              <a:rPr lang="zh-TW" altLang="en-US" b="1" dirty="0" smtClean="0"/>
              <a:t/>
            </a:r>
            <a:br>
              <a:rPr lang="zh-TW" altLang="en-US" b="1" dirty="0" smtClean="0"/>
            </a:br>
            <a:r>
              <a:rPr lang="zh-TW" altLang="en-US" b="1" dirty="0" smtClean="0"/>
              <a:t>死亡不能戰勝，耶穌我救主，</a:t>
            </a:r>
            <a:br>
              <a:rPr lang="zh-TW" altLang="en-US" b="1" dirty="0" smtClean="0"/>
            </a:br>
            <a:r>
              <a:rPr lang="zh-TW" altLang="en-US" b="1" dirty="0" smtClean="0"/>
              <a:t>因主已經得勝，耶穌我主。</a:t>
            </a:r>
            <a:br>
              <a:rPr lang="zh-TW" altLang="en-US" b="1" dirty="0" smtClean="0"/>
            </a:br>
            <a:endParaRPr lang="en-US" altLang="zh-TW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14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主復活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主復活</dc:title>
  <dc:creator>mary</dc:creator>
  <cp:lastModifiedBy>mary</cp:lastModifiedBy>
  <cp:revision>7</cp:revision>
  <dcterms:created xsi:type="dcterms:W3CDTF">2019-03-21T17:30:25Z</dcterms:created>
  <dcterms:modified xsi:type="dcterms:W3CDTF">2019-03-21T22:43:16Z</dcterms:modified>
</cp:coreProperties>
</file>