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57" d="100"/>
          <a:sy n="57" d="100"/>
        </p:scale>
        <p:origin x="-1013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3BF63-999F-4613-8D25-2F457FDA379C}" type="datetimeFigureOut">
              <a:rPr lang="en-US" smtClean="0"/>
              <a:pPr/>
              <a:t>3/9/2019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9DAA1-32A1-4C92-95CC-2BF5511D02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3BF63-999F-4613-8D25-2F457FDA379C}" type="datetimeFigureOut">
              <a:rPr lang="en-US" smtClean="0"/>
              <a:pPr/>
              <a:t>3/9/2019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9DAA1-32A1-4C92-95CC-2BF5511D02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3BF63-999F-4613-8D25-2F457FDA379C}" type="datetimeFigureOut">
              <a:rPr lang="en-US" smtClean="0"/>
              <a:pPr/>
              <a:t>3/9/2019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9DAA1-32A1-4C92-95CC-2BF5511D02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3BF63-999F-4613-8D25-2F457FDA379C}" type="datetimeFigureOut">
              <a:rPr lang="en-US" smtClean="0"/>
              <a:pPr/>
              <a:t>3/9/2019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9DAA1-32A1-4C92-95CC-2BF5511D02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3BF63-999F-4613-8D25-2F457FDA379C}" type="datetimeFigureOut">
              <a:rPr lang="en-US" smtClean="0"/>
              <a:pPr/>
              <a:t>3/9/2019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9DAA1-32A1-4C92-95CC-2BF5511D02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3BF63-999F-4613-8D25-2F457FDA379C}" type="datetimeFigureOut">
              <a:rPr lang="en-US" smtClean="0"/>
              <a:pPr/>
              <a:t>3/9/2019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9DAA1-32A1-4C92-95CC-2BF5511D02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3BF63-999F-4613-8D25-2F457FDA379C}" type="datetimeFigureOut">
              <a:rPr lang="en-US" smtClean="0"/>
              <a:pPr/>
              <a:t>3/9/2019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9DAA1-32A1-4C92-95CC-2BF5511D02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3BF63-999F-4613-8D25-2F457FDA379C}" type="datetimeFigureOut">
              <a:rPr lang="en-US" smtClean="0"/>
              <a:pPr/>
              <a:t>3/9/2019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9DAA1-32A1-4C92-95CC-2BF5511D02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3BF63-999F-4613-8D25-2F457FDA379C}" type="datetimeFigureOut">
              <a:rPr lang="en-US" smtClean="0"/>
              <a:pPr/>
              <a:t>3/9/2019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9DAA1-32A1-4C92-95CC-2BF5511D02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3BF63-999F-4613-8D25-2F457FDA379C}" type="datetimeFigureOut">
              <a:rPr lang="en-US" smtClean="0"/>
              <a:pPr/>
              <a:t>3/9/2019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9DAA1-32A1-4C92-95CC-2BF5511D02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3BF63-999F-4613-8D25-2F457FDA379C}" type="datetimeFigureOut">
              <a:rPr lang="en-US" smtClean="0"/>
              <a:pPr/>
              <a:t>3/9/2019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9DAA1-32A1-4C92-95CC-2BF5511D02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B3BF63-999F-4613-8D25-2F457FDA379C}" type="datetimeFigureOut">
              <a:rPr lang="en-US" smtClean="0"/>
              <a:pPr/>
              <a:t>3/9/2019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E9DAA1-32A1-4C92-95CC-2BF5511D020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Nearer, still nearer, close to Thy heart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主よ近く、なお近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260648"/>
            <a:ext cx="4248472" cy="578495"/>
          </a:xfrm>
        </p:spPr>
        <p:txBody>
          <a:bodyPr>
            <a:normAutofit fontScale="90000"/>
          </a:bodyPr>
          <a:lstStyle/>
          <a:p>
            <a:r>
              <a:rPr lang="ja-JP" altLang="en-US" b="1" smtClean="0">
                <a:solidFill>
                  <a:schemeClr val="bg1"/>
                </a:solidFill>
              </a:rPr>
              <a:t>主よ近く、なお近く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5536" y="980728"/>
            <a:ext cx="396044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600" b="1" smtClean="0">
                <a:solidFill>
                  <a:schemeClr val="bg1"/>
                </a:solidFill>
              </a:rPr>
              <a:t>主よ近く</a:t>
            </a:r>
            <a:r>
              <a:rPr lang="ja-JP" altLang="en-US" sz="1600" b="1" smtClean="0">
                <a:solidFill>
                  <a:schemeClr val="bg1"/>
                </a:solidFill>
              </a:rPr>
              <a:t>、</a:t>
            </a:r>
            <a:r>
              <a:rPr lang="ja-JP" altLang="en-US" sz="1600" b="1" smtClean="0">
                <a:solidFill>
                  <a:schemeClr val="bg1"/>
                </a:solidFill>
              </a:rPr>
              <a:t>なお</a:t>
            </a:r>
            <a:r>
              <a:rPr lang="ja-JP" altLang="en-US" sz="1600" b="1" smtClean="0">
                <a:solidFill>
                  <a:schemeClr val="bg1"/>
                </a:solidFill>
              </a:rPr>
              <a:t>近</a:t>
            </a:r>
            <a:r>
              <a:rPr lang="ja-JP" altLang="en-US" sz="1600" b="1" smtClean="0">
                <a:solidFill>
                  <a:schemeClr val="bg1"/>
                </a:solidFill>
              </a:rPr>
              <a:t>く    慕う我を  引き寄せて</a:t>
            </a:r>
            <a:endParaRPr lang="en-US" altLang="ja-JP" sz="1600" b="1" dirty="0" smtClean="0">
              <a:solidFill>
                <a:schemeClr val="bg1"/>
              </a:solidFill>
            </a:endParaRPr>
          </a:p>
          <a:p>
            <a:r>
              <a:rPr lang="ja-JP" altLang="en-US" sz="1600" b="1" smtClean="0">
                <a:solidFill>
                  <a:schemeClr val="bg1"/>
                </a:solidFill>
              </a:rPr>
              <a:t>救いの</a:t>
            </a:r>
            <a:r>
              <a:rPr lang="ko-KR" altLang="en-US" sz="1600" b="1" smtClean="0">
                <a:solidFill>
                  <a:schemeClr val="bg1"/>
                </a:solidFill>
              </a:rPr>
              <a:t>君  </a:t>
            </a:r>
            <a:r>
              <a:rPr lang="ja-JP" altLang="en-US" sz="1600" b="1" smtClean="0">
                <a:solidFill>
                  <a:schemeClr val="bg1"/>
                </a:solidFill>
              </a:rPr>
              <a:t>その</a:t>
            </a:r>
            <a:r>
              <a:rPr lang="ko-KR" altLang="en-US" sz="1600" b="1" smtClean="0">
                <a:solidFill>
                  <a:schemeClr val="bg1"/>
                </a:solidFill>
              </a:rPr>
              <a:t>胸</a:t>
            </a:r>
            <a:r>
              <a:rPr lang="ja-JP" altLang="en-US" sz="1600" b="1" smtClean="0">
                <a:solidFill>
                  <a:schemeClr val="bg1"/>
                </a:solidFill>
              </a:rPr>
              <a:t>は  我が憩う  </a:t>
            </a:r>
            <a:r>
              <a:rPr lang="ko-KR" altLang="en-US" sz="1600" b="1" smtClean="0">
                <a:solidFill>
                  <a:schemeClr val="bg1"/>
                </a:solidFill>
              </a:rPr>
              <a:t>隱</a:t>
            </a:r>
            <a:r>
              <a:rPr lang="ja-JP" altLang="en-US" sz="1600" b="1" smtClean="0">
                <a:solidFill>
                  <a:schemeClr val="bg1"/>
                </a:solidFill>
              </a:rPr>
              <a:t> れ </a:t>
            </a:r>
            <a:r>
              <a:rPr lang="ko-KR" altLang="en-US" sz="1600" b="1" smtClean="0">
                <a:solidFill>
                  <a:schemeClr val="bg1"/>
                </a:solidFill>
              </a:rPr>
              <a:t>家</a:t>
            </a:r>
            <a:r>
              <a:rPr lang="ja-JP" altLang="en-US" sz="1600" b="1" smtClean="0">
                <a:solidFill>
                  <a:schemeClr val="bg1"/>
                </a:solidFill>
              </a:rPr>
              <a:t>よ、 </a:t>
            </a:r>
            <a:br>
              <a:rPr lang="ja-JP" altLang="en-US" sz="1600" b="1" smtClean="0">
                <a:solidFill>
                  <a:schemeClr val="bg1"/>
                </a:solidFill>
              </a:rPr>
            </a:br>
            <a:r>
              <a:rPr lang="ja-JP" altLang="en-US" sz="1600" b="1" smtClean="0">
                <a:solidFill>
                  <a:schemeClr val="bg1"/>
                </a:solidFill>
              </a:rPr>
              <a:t>救いの</a:t>
            </a:r>
            <a:r>
              <a:rPr lang="ko-KR" altLang="en-US" sz="1600" b="1" smtClean="0">
                <a:solidFill>
                  <a:schemeClr val="bg1"/>
                </a:solidFill>
              </a:rPr>
              <a:t>君  </a:t>
            </a:r>
            <a:r>
              <a:rPr lang="ja-JP" altLang="en-US" sz="1600" b="1" smtClean="0">
                <a:solidFill>
                  <a:schemeClr val="bg1"/>
                </a:solidFill>
              </a:rPr>
              <a:t>その</a:t>
            </a:r>
            <a:r>
              <a:rPr lang="ko-KR" altLang="en-US" sz="1600" b="1" smtClean="0">
                <a:solidFill>
                  <a:schemeClr val="bg1"/>
                </a:solidFill>
              </a:rPr>
              <a:t>胸</a:t>
            </a:r>
            <a:r>
              <a:rPr lang="ja-JP" altLang="en-US" sz="1600" b="1" smtClean="0">
                <a:solidFill>
                  <a:schemeClr val="bg1"/>
                </a:solidFill>
              </a:rPr>
              <a:t>は   我が憩う  </a:t>
            </a:r>
            <a:r>
              <a:rPr lang="ko-KR" altLang="en-US" sz="1600" b="1" smtClean="0">
                <a:solidFill>
                  <a:schemeClr val="bg1"/>
                </a:solidFill>
              </a:rPr>
              <a:t>隱</a:t>
            </a:r>
            <a:r>
              <a:rPr lang="ja-JP" altLang="en-US" sz="1600" b="1" smtClean="0">
                <a:solidFill>
                  <a:schemeClr val="bg1"/>
                </a:solidFill>
              </a:rPr>
              <a:t> れ </a:t>
            </a:r>
            <a:r>
              <a:rPr lang="ko-KR" altLang="en-US" sz="1600" b="1" smtClean="0">
                <a:solidFill>
                  <a:schemeClr val="bg1"/>
                </a:solidFill>
              </a:rPr>
              <a:t>家</a:t>
            </a:r>
            <a:r>
              <a:rPr lang="ja-JP" altLang="en-US" sz="1600" b="1" smtClean="0">
                <a:solidFill>
                  <a:schemeClr val="bg1"/>
                </a:solidFill>
              </a:rPr>
              <a:t>よ、 </a:t>
            </a:r>
            <a:br>
              <a:rPr lang="ja-JP" altLang="en-US" sz="1600" b="1" smtClean="0">
                <a:solidFill>
                  <a:schemeClr val="bg1"/>
                </a:solidFill>
              </a:rPr>
            </a:br>
            <a:endParaRPr lang="en-US" altLang="ja-JP" sz="1600" b="1" dirty="0" smtClean="0">
              <a:solidFill>
                <a:schemeClr val="bg1"/>
              </a:solidFill>
            </a:endParaRPr>
          </a:p>
          <a:p>
            <a:endParaRPr lang="en-US" altLang="ja-JP" sz="1600" b="1" dirty="0" smtClean="0">
              <a:solidFill>
                <a:schemeClr val="bg1"/>
              </a:solidFill>
            </a:endParaRPr>
          </a:p>
          <a:p>
            <a:r>
              <a:rPr lang="ja-JP" altLang="en-US" sz="1600" b="1" smtClean="0">
                <a:solidFill>
                  <a:schemeClr val="bg1"/>
                </a:solidFill>
              </a:rPr>
              <a:t>主よ近く</a:t>
            </a:r>
            <a:r>
              <a:rPr lang="ja-JP" altLang="en-US" sz="1600" b="1" smtClean="0">
                <a:solidFill>
                  <a:schemeClr val="bg1"/>
                </a:solidFill>
              </a:rPr>
              <a:t>、なお近</a:t>
            </a:r>
            <a:r>
              <a:rPr lang="ja-JP" altLang="en-US" sz="1600" b="1" smtClean="0">
                <a:solidFill>
                  <a:schemeClr val="bg1"/>
                </a:solidFill>
              </a:rPr>
              <a:t>く   何 もない </a:t>
            </a:r>
            <a:r>
              <a:rPr lang="ko-KR" altLang="en-US" sz="1600" b="1" smtClean="0">
                <a:solidFill>
                  <a:schemeClr val="bg1"/>
                </a:solidFill>
              </a:rPr>
              <a:t>者</a:t>
            </a:r>
            <a:r>
              <a:rPr lang="ja-JP" altLang="en-US" sz="1600" b="1" smtClean="0">
                <a:solidFill>
                  <a:schemeClr val="bg1"/>
                </a:solidFill>
              </a:rPr>
              <a:t>なれど</a:t>
            </a:r>
            <a:endParaRPr lang="en-US" altLang="ja-JP" sz="1600" b="1" dirty="0" smtClean="0">
              <a:solidFill>
                <a:schemeClr val="bg1"/>
              </a:solidFill>
            </a:endParaRPr>
          </a:p>
          <a:p>
            <a:r>
              <a:rPr lang="ko-KR" altLang="en-US" sz="1600" b="1" dirty="0" smtClean="0">
                <a:solidFill>
                  <a:schemeClr val="bg1"/>
                </a:solidFill>
              </a:rPr>
              <a:t>罪悔</a:t>
            </a:r>
            <a:r>
              <a:rPr lang="ja-JP" altLang="en-US" sz="1600" b="1" smtClean="0">
                <a:solidFill>
                  <a:schemeClr val="bg1"/>
                </a:solidFill>
              </a:rPr>
              <a:t>ゆる  この</a:t>
            </a:r>
            <a:r>
              <a:rPr lang="ko-KR" altLang="en-US" sz="1600" b="1" smtClean="0">
                <a:solidFill>
                  <a:schemeClr val="bg1"/>
                </a:solidFill>
              </a:rPr>
              <a:t>心  </a:t>
            </a:r>
            <a:r>
              <a:rPr lang="ja-JP" altLang="en-US" sz="1600" b="1" smtClean="0">
                <a:solidFill>
                  <a:schemeClr val="bg1"/>
                </a:solidFill>
              </a:rPr>
              <a:t>主の</a:t>
            </a:r>
            <a:r>
              <a:rPr lang="ko-KR" altLang="en-US" sz="1600" b="1" smtClean="0">
                <a:solidFill>
                  <a:schemeClr val="bg1"/>
                </a:solidFill>
              </a:rPr>
              <a:t>血</a:t>
            </a:r>
            <a:r>
              <a:rPr lang="ja-JP" altLang="en-US" sz="1600" b="1" smtClean="0">
                <a:solidFill>
                  <a:schemeClr val="bg1"/>
                </a:solidFill>
              </a:rPr>
              <a:t>にて  きよぬたまえ</a:t>
            </a:r>
            <a:endParaRPr lang="en-US" altLang="ja-JP" sz="1600" b="1" dirty="0" smtClean="0">
              <a:solidFill>
                <a:schemeClr val="bg1"/>
              </a:solidFill>
            </a:endParaRPr>
          </a:p>
          <a:p>
            <a:r>
              <a:rPr lang="ko-KR" altLang="en-US" sz="1600" b="1" dirty="0" smtClean="0">
                <a:solidFill>
                  <a:schemeClr val="bg1"/>
                </a:solidFill>
              </a:rPr>
              <a:t>罪悔</a:t>
            </a:r>
            <a:r>
              <a:rPr lang="ja-JP" altLang="en-US" sz="1600" b="1" smtClean="0">
                <a:solidFill>
                  <a:schemeClr val="bg1"/>
                </a:solidFill>
              </a:rPr>
              <a:t>ゆる  この</a:t>
            </a:r>
            <a:r>
              <a:rPr lang="ko-KR" altLang="en-US" sz="1600" b="1" smtClean="0">
                <a:solidFill>
                  <a:schemeClr val="bg1"/>
                </a:solidFill>
              </a:rPr>
              <a:t>心  </a:t>
            </a:r>
            <a:r>
              <a:rPr lang="ja-JP" altLang="en-US" sz="1600" b="1" smtClean="0">
                <a:solidFill>
                  <a:schemeClr val="bg1"/>
                </a:solidFill>
              </a:rPr>
              <a:t>主の</a:t>
            </a:r>
            <a:r>
              <a:rPr lang="ko-KR" altLang="en-US" sz="1600" b="1" smtClean="0">
                <a:solidFill>
                  <a:schemeClr val="bg1"/>
                </a:solidFill>
              </a:rPr>
              <a:t>血</a:t>
            </a:r>
            <a:r>
              <a:rPr lang="ja-JP" altLang="en-US" sz="1600" b="1" smtClean="0">
                <a:solidFill>
                  <a:schemeClr val="bg1"/>
                </a:solidFill>
              </a:rPr>
              <a:t>にて  きよぬたまえ</a:t>
            </a:r>
            <a:endParaRPr lang="en-US" altLang="ko-KR" sz="1600" b="1" dirty="0" smtClean="0">
              <a:solidFill>
                <a:schemeClr val="bg1"/>
              </a:solidFill>
            </a:endParaRPr>
          </a:p>
          <a:p>
            <a:r>
              <a:rPr lang="en-US" altLang="ko-KR" sz="1600" b="1" dirty="0" smtClean="0">
                <a:solidFill>
                  <a:schemeClr val="bg1"/>
                </a:solidFill>
              </a:rPr>
              <a:t> </a:t>
            </a:r>
            <a:endParaRPr lang="en-US" altLang="ko-KR" sz="1600" b="1" dirty="0" smtClean="0">
              <a:solidFill>
                <a:schemeClr val="bg1"/>
              </a:solidFill>
            </a:endParaRPr>
          </a:p>
          <a:p>
            <a:endParaRPr lang="en-US" altLang="ko-KR" sz="1600" b="1" dirty="0" smtClean="0">
              <a:solidFill>
                <a:schemeClr val="bg1"/>
              </a:solidFill>
            </a:endParaRPr>
          </a:p>
          <a:p>
            <a:r>
              <a:rPr lang="ja-JP" altLang="en-US" sz="1600" b="1" smtClean="0">
                <a:solidFill>
                  <a:schemeClr val="bg1"/>
                </a:solidFill>
              </a:rPr>
              <a:t>主よ近く</a:t>
            </a:r>
            <a:r>
              <a:rPr lang="ja-JP" altLang="en-US" sz="1600" b="1" smtClean="0">
                <a:solidFill>
                  <a:schemeClr val="bg1"/>
                </a:solidFill>
              </a:rPr>
              <a:t>、なお近</a:t>
            </a:r>
            <a:r>
              <a:rPr lang="ja-JP" altLang="en-US" sz="1600" b="1" smtClean="0">
                <a:solidFill>
                  <a:schemeClr val="bg1"/>
                </a:solidFill>
              </a:rPr>
              <a:t>く  </a:t>
            </a:r>
            <a:r>
              <a:rPr lang="ja-JP" altLang="en-US" sz="1600" b="1" smtClean="0">
                <a:solidFill>
                  <a:schemeClr val="bg1"/>
                </a:solidFill>
              </a:rPr>
              <a:t> </a:t>
            </a:r>
            <a:r>
              <a:rPr lang="ko-KR" altLang="en-US" sz="1600" b="1" smtClean="0">
                <a:solidFill>
                  <a:schemeClr val="bg1"/>
                </a:solidFill>
              </a:rPr>
              <a:t>罪深</a:t>
            </a:r>
            <a:r>
              <a:rPr lang="ja-JP" altLang="en-US" sz="1600" b="1" smtClean="0">
                <a:solidFill>
                  <a:schemeClr val="bg1"/>
                </a:solidFill>
              </a:rPr>
              <a:t>き  </a:t>
            </a:r>
            <a:r>
              <a:rPr lang="ja-JP" altLang="en-US" sz="1600" b="1" smtClean="0">
                <a:solidFill>
                  <a:schemeClr val="bg1"/>
                </a:solidFill>
              </a:rPr>
              <a:t>この我を</a:t>
            </a:r>
            <a:br>
              <a:rPr lang="ja-JP" altLang="en-US" sz="1600" b="1" smtClean="0">
                <a:solidFill>
                  <a:schemeClr val="bg1"/>
                </a:solidFill>
              </a:rPr>
            </a:br>
            <a:r>
              <a:rPr lang="ja-JP" altLang="en-US" sz="1600" b="1" smtClean="0">
                <a:solidFill>
                  <a:schemeClr val="bg1"/>
                </a:solidFill>
              </a:rPr>
              <a:t>主は</a:t>
            </a:r>
            <a:r>
              <a:rPr lang="ko-KR" altLang="en-US" sz="1600" b="1" smtClean="0">
                <a:solidFill>
                  <a:schemeClr val="bg1"/>
                </a:solidFill>
              </a:rPr>
              <a:t>十字架</a:t>
            </a:r>
            <a:r>
              <a:rPr lang="ja-JP" altLang="en-US" sz="1600" b="1" smtClean="0">
                <a:solidFill>
                  <a:schemeClr val="bg1"/>
                </a:solidFill>
              </a:rPr>
              <a:t> で  あがないて</a:t>
            </a:r>
            <a:endParaRPr lang="en-US" altLang="ja-JP" sz="1600" b="1" dirty="0" smtClean="0">
              <a:solidFill>
                <a:schemeClr val="bg1"/>
              </a:solidFill>
            </a:endParaRPr>
          </a:p>
          <a:p>
            <a:r>
              <a:rPr lang="ja-JP" altLang="en-US" sz="1600" b="1" smtClean="0">
                <a:solidFill>
                  <a:schemeClr val="bg1"/>
                </a:solidFill>
              </a:rPr>
              <a:t>我に</a:t>
            </a:r>
            <a:r>
              <a:rPr lang="ko-KR" altLang="en-US" sz="1600" b="1" smtClean="0">
                <a:solidFill>
                  <a:schemeClr val="bg1"/>
                </a:solidFill>
              </a:rPr>
              <a:t>御靈  与</a:t>
            </a:r>
            <a:r>
              <a:rPr lang="ja-JP" altLang="en-US" sz="1600" b="1" smtClean="0">
                <a:solidFill>
                  <a:schemeClr val="bg1"/>
                </a:solidFill>
              </a:rPr>
              <a:t>えたもう </a:t>
            </a:r>
            <a:endParaRPr lang="en-US" altLang="ja-JP" sz="1600" b="1" dirty="0" smtClean="0">
              <a:solidFill>
                <a:schemeClr val="bg1"/>
              </a:solidFill>
            </a:endParaRPr>
          </a:p>
          <a:p>
            <a:r>
              <a:rPr lang="ja-JP" altLang="en-US" sz="1600" b="1" smtClean="0">
                <a:solidFill>
                  <a:schemeClr val="bg1"/>
                </a:solidFill>
              </a:rPr>
              <a:t>主は</a:t>
            </a:r>
            <a:r>
              <a:rPr lang="ko-KR" altLang="en-US" sz="1600" b="1" smtClean="0">
                <a:solidFill>
                  <a:schemeClr val="bg1"/>
                </a:solidFill>
              </a:rPr>
              <a:t>十字架</a:t>
            </a:r>
            <a:r>
              <a:rPr lang="ja-JP" altLang="en-US" sz="1600" b="1" smtClean="0">
                <a:solidFill>
                  <a:schemeClr val="bg1"/>
                </a:solidFill>
              </a:rPr>
              <a:t> で  あがないて</a:t>
            </a:r>
            <a:endParaRPr lang="en-US" altLang="ja-JP" sz="1600" b="1" dirty="0" smtClean="0">
              <a:solidFill>
                <a:schemeClr val="bg1"/>
              </a:solidFill>
            </a:endParaRPr>
          </a:p>
          <a:p>
            <a:r>
              <a:rPr lang="ja-JP" altLang="en-US" sz="1600" b="1" smtClean="0">
                <a:solidFill>
                  <a:schemeClr val="bg1"/>
                </a:solidFill>
              </a:rPr>
              <a:t>我に</a:t>
            </a:r>
            <a:r>
              <a:rPr lang="ko-KR" altLang="en-US" sz="1600" b="1" smtClean="0">
                <a:solidFill>
                  <a:schemeClr val="bg1"/>
                </a:solidFill>
              </a:rPr>
              <a:t>御靈  与</a:t>
            </a:r>
            <a:r>
              <a:rPr lang="ja-JP" altLang="en-US" sz="1600" b="1" smtClean="0">
                <a:solidFill>
                  <a:schemeClr val="bg1"/>
                </a:solidFill>
              </a:rPr>
              <a:t>えたもう </a:t>
            </a:r>
            <a:endParaRPr lang="en-US" altLang="ja-JP" sz="1600" b="1" dirty="0" smtClean="0">
              <a:solidFill>
                <a:schemeClr val="bg1"/>
              </a:solidFill>
            </a:endParaRPr>
          </a:p>
          <a:p>
            <a:endParaRPr lang="en-US" altLang="ja-JP" sz="1600" b="1" dirty="0" smtClean="0">
              <a:solidFill>
                <a:schemeClr val="bg1"/>
              </a:solidFill>
            </a:endParaRPr>
          </a:p>
          <a:p>
            <a:endParaRPr lang="en-US" altLang="ja-JP" sz="1600" b="1" dirty="0" smtClean="0">
              <a:solidFill>
                <a:schemeClr val="bg1"/>
              </a:solidFill>
            </a:endParaRPr>
          </a:p>
          <a:p>
            <a:r>
              <a:rPr lang="ja-JP" altLang="en-US" sz="1600" b="1" smtClean="0">
                <a:solidFill>
                  <a:schemeClr val="bg1"/>
                </a:solidFill>
              </a:rPr>
              <a:t>主よ近</a:t>
            </a:r>
            <a:r>
              <a:rPr lang="ja-JP" altLang="en-US" sz="1600" b="1" smtClean="0">
                <a:solidFill>
                  <a:schemeClr val="bg1"/>
                </a:solidFill>
              </a:rPr>
              <a:t>く  な</a:t>
            </a:r>
            <a:r>
              <a:rPr lang="ja-JP" altLang="en-US" sz="1600" b="1" smtClean="0">
                <a:solidFill>
                  <a:schemeClr val="bg1"/>
                </a:solidFill>
              </a:rPr>
              <a:t>お近</a:t>
            </a:r>
            <a:r>
              <a:rPr lang="ja-JP" altLang="en-US" sz="1600" b="1" smtClean="0">
                <a:solidFill>
                  <a:schemeClr val="bg1"/>
                </a:solidFill>
              </a:rPr>
              <a:t>く  </a:t>
            </a:r>
            <a:r>
              <a:rPr lang="ko-KR" altLang="en-US" sz="1600" b="1" smtClean="0">
                <a:solidFill>
                  <a:schemeClr val="bg1"/>
                </a:solidFill>
              </a:rPr>
              <a:t>終</a:t>
            </a:r>
            <a:r>
              <a:rPr lang="ja-JP" altLang="en-US" sz="1600" b="1" smtClean="0">
                <a:solidFill>
                  <a:schemeClr val="bg1"/>
                </a:solidFill>
              </a:rPr>
              <a:t>わりのない </a:t>
            </a:r>
            <a:r>
              <a:rPr lang="ja-JP" altLang="en-US" sz="1600" b="1" smtClean="0">
                <a:solidFill>
                  <a:schemeClr val="bg1"/>
                </a:solidFill>
              </a:rPr>
              <a:t>栄</a:t>
            </a:r>
            <a:r>
              <a:rPr lang="ko-KR" altLang="en-US" sz="1600" b="1" smtClean="0">
                <a:solidFill>
                  <a:schemeClr val="bg1"/>
                </a:solidFill>
              </a:rPr>
              <a:t>光</a:t>
            </a:r>
            <a:r>
              <a:rPr lang="ja-JP" altLang="en-US" sz="1600" b="1" smtClean="0">
                <a:solidFill>
                  <a:schemeClr val="bg1"/>
                </a:solidFill>
              </a:rPr>
              <a:t>を</a:t>
            </a:r>
            <a:endParaRPr lang="en-US" altLang="ja-JP" sz="1600" b="1" dirty="0" smtClean="0">
              <a:solidFill>
                <a:schemeClr val="bg1"/>
              </a:solidFill>
            </a:endParaRPr>
          </a:p>
          <a:p>
            <a:r>
              <a:rPr lang="ko-KR" altLang="en-US" sz="1600" b="1" dirty="0" smtClean="0">
                <a:solidFill>
                  <a:schemeClr val="bg1"/>
                </a:solidFill>
              </a:rPr>
              <a:t>世</a:t>
            </a:r>
            <a:r>
              <a:rPr lang="ja-JP" altLang="en-US" sz="1600" b="1" smtClean="0">
                <a:solidFill>
                  <a:schemeClr val="bg1"/>
                </a:solidFill>
              </a:rPr>
              <a:t>にある</a:t>
            </a:r>
            <a:r>
              <a:rPr lang="ko-KR" altLang="en-US" sz="1600" b="1" smtClean="0">
                <a:solidFill>
                  <a:schemeClr val="bg1"/>
                </a:solidFill>
              </a:rPr>
              <a:t>眼</a:t>
            </a:r>
            <a:r>
              <a:rPr lang="ja-JP" altLang="en-US" sz="1600" b="1" smtClean="0">
                <a:solidFill>
                  <a:schemeClr val="bg1"/>
                </a:solidFill>
              </a:rPr>
              <a:t>り  我が</a:t>
            </a:r>
            <a:r>
              <a:rPr lang="ja-JP" altLang="en-US" sz="1600" b="1" smtClean="0">
                <a:solidFill>
                  <a:schemeClr val="bg1"/>
                </a:solidFill>
              </a:rPr>
              <a:t>ために</a:t>
            </a:r>
            <a:endParaRPr lang="en-US" altLang="ja-JP" sz="1600" b="1" dirty="0" smtClean="0">
              <a:solidFill>
                <a:schemeClr val="bg1"/>
              </a:solidFill>
            </a:endParaRPr>
          </a:p>
          <a:p>
            <a:r>
              <a:rPr lang="ja-JP" altLang="en-US" sz="1600" b="1" smtClean="0">
                <a:solidFill>
                  <a:schemeClr val="bg1"/>
                </a:solidFill>
              </a:rPr>
              <a:t>主よ近く   なお近く</a:t>
            </a:r>
            <a:endParaRPr lang="en-US" altLang="ja-JP" sz="1600" b="1" dirty="0" smtClean="0">
              <a:solidFill>
                <a:schemeClr val="bg1"/>
              </a:solidFill>
            </a:endParaRPr>
          </a:p>
          <a:p>
            <a:r>
              <a:rPr lang="ko-KR" altLang="en-US" sz="1600" b="1" dirty="0" smtClean="0">
                <a:solidFill>
                  <a:schemeClr val="bg1"/>
                </a:solidFill>
              </a:rPr>
              <a:t>世</a:t>
            </a:r>
            <a:r>
              <a:rPr lang="ja-JP" altLang="en-US" sz="1600" b="1" smtClean="0">
                <a:solidFill>
                  <a:schemeClr val="bg1"/>
                </a:solidFill>
              </a:rPr>
              <a:t>にある</a:t>
            </a:r>
            <a:r>
              <a:rPr lang="ko-KR" altLang="en-US" sz="1600" b="1" smtClean="0">
                <a:solidFill>
                  <a:schemeClr val="bg1"/>
                </a:solidFill>
              </a:rPr>
              <a:t>眼</a:t>
            </a:r>
            <a:r>
              <a:rPr lang="ja-JP" altLang="en-US" sz="1600" b="1" smtClean="0">
                <a:solidFill>
                  <a:schemeClr val="bg1"/>
                </a:solidFill>
              </a:rPr>
              <a:t>り  我が</a:t>
            </a:r>
            <a:r>
              <a:rPr lang="ja-JP" altLang="en-US" sz="1600" b="1" smtClean="0">
                <a:solidFill>
                  <a:schemeClr val="bg1"/>
                </a:solidFill>
              </a:rPr>
              <a:t>ために</a:t>
            </a:r>
            <a:endParaRPr lang="en-US" altLang="ja-JP" sz="1600" b="1" dirty="0" smtClean="0">
              <a:solidFill>
                <a:schemeClr val="bg1"/>
              </a:solidFill>
            </a:endParaRPr>
          </a:p>
          <a:p>
            <a:r>
              <a:rPr lang="ja-JP" altLang="en-US" sz="1600" b="1" smtClean="0">
                <a:solidFill>
                  <a:schemeClr val="bg1"/>
                </a:solidFill>
              </a:rPr>
              <a:t>主よ近く   なお近く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44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主よ近く、なお近く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主よ近く、なお近く</dc:title>
  <dc:creator>mary</dc:creator>
  <cp:lastModifiedBy>mary</cp:lastModifiedBy>
  <cp:revision>32</cp:revision>
  <dcterms:created xsi:type="dcterms:W3CDTF">2019-02-01T17:32:44Z</dcterms:created>
  <dcterms:modified xsi:type="dcterms:W3CDTF">2019-03-09T21:09:11Z</dcterms:modified>
</cp:coreProperties>
</file>