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707F-B832-4F47-A41E-8AB66E3F0A9E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8E11-3A78-4766-987E-01EF1EF731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707F-B832-4F47-A41E-8AB66E3F0A9E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8E11-3A78-4766-987E-01EF1EF731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707F-B832-4F47-A41E-8AB66E3F0A9E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8E11-3A78-4766-987E-01EF1EF731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707F-B832-4F47-A41E-8AB66E3F0A9E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8E11-3A78-4766-987E-01EF1EF731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707F-B832-4F47-A41E-8AB66E3F0A9E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8E11-3A78-4766-987E-01EF1EF731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707F-B832-4F47-A41E-8AB66E3F0A9E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8E11-3A78-4766-987E-01EF1EF731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707F-B832-4F47-A41E-8AB66E3F0A9E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8E11-3A78-4766-987E-01EF1EF731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707F-B832-4F47-A41E-8AB66E3F0A9E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8E11-3A78-4766-987E-01EF1EF731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707F-B832-4F47-A41E-8AB66E3F0A9E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8E11-3A78-4766-987E-01EF1EF731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707F-B832-4F47-A41E-8AB66E3F0A9E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8E11-3A78-4766-987E-01EF1EF731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707F-B832-4F47-A41E-8AB66E3F0A9E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8E11-3A78-4766-987E-01EF1EF731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5707F-B832-4F47-A41E-8AB66E3F0A9E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E8E11-3A78-4766-987E-01EF1EF731B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갈보리산 위에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丘の上に十字架た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824536" cy="548680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丘の上に十字架たつ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5832648" cy="4824536"/>
          </a:xfrm>
        </p:spPr>
        <p:txBody>
          <a:bodyPr>
            <a:normAutofit lnSpcReduction="10000"/>
          </a:bodyPr>
          <a:lstStyle/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丘の上に十字架たつ、　  神のみ子イェスきみ、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ひとの罪をその身に負い　捨てませり、いのちを。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2000" b="1" dirty="0" smtClean="0">
                <a:solidFill>
                  <a:srgbClr val="FF0000"/>
                </a:solidFill>
              </a:rPr>
              <a:t>Refrain</a:t>
            </a:r>
            <a:r>
              <a:rPr lang="ja-JP" altLang="en-US" sz="2000" b="1" smtClean="0">
                <a:solidFill>
                  <a:srgbClr val="FF0000"/>
                </a:solidFill>
              </a:rPr>
              <a:t/>
            </a:r>
            <a:br>
              <a:rPr lang="ja-JP" altLang="en-US" sz="2000" b="1" smtClean="0">
                <a:solidFill>
                  <a:srgbClr val="FF0000"/>
                </a:solidFill>
              </a:rPr>
            </a:br>
            <a:r>
              <a:rPr lang="ja-JP" altLang="en-US" sz="2000" b="1" smtClean="0">
                <a:solidFill>
                  <a:srgbClr val="FF0000"/>
                </a:solidFill>
              </a:rPr>
              <a:t>ひとすじに十字架を　 　あおぎつつわれゆかん、</a:t>
            </a:r>
            <a:br>
              <a:rPr lang="ja-JP" altLang="en-US" sz="2000" b="1" smtClean="0">
                <a:solidFill>
                  <a:srgbClr val="FF0000"/>
                </a:solidFill>
              </a:rPr>
            </a:br>
            <a:r>
              <a:rPr lang="ja-JP" altLang="en-US" sz="2000" b="1" smtClean="0">
                <a:solidFill>
                  <a:srgbClr val="FF0000"/>
                </a:solidFill>
              </a:rPr>
              <a:t>世のさかえうちすて、　みすいくにたよりて。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ひとは厭いあざけるとも　十字架はしたわし、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小羊なる神のみ子の　みくるしみ思えば。</a:t>
            </a:r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あらけずりの主の十字架、　かぎりなくとうとし、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赦しあたえきよくするは　イエスきみの血しおぞ。</a:t>
            </a:r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悩みも死もなにかはあらん、　くるしみもいとわじ。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さかえの朝待ちわびつつ　にないゆかん十字架を。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19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丘の上に十字架たつ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丘の上に十字架たつ </dc:title>
  <dc:creator>mary</dc:creator>
  <cp:lastModifiedBy>mary</cp:lastModifiedBy>
  <cp:revision>3</cp:revision>
  <dcterms:created xsi:type="dcterms:W3CDTF">2019-03-19T19:41:34Z</dcterms:created>
  <dcterms:modified xsi:type="dcterms:W3CDTF">2019-03-19T20:37:15Z</dcterms:modified>
</cp:coreProperties>
</file>