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5B3D9-01B9-4CC0-BF6C-8E3F15999B78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18243-5129-491D-B29F-312AFA1E0D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なしたまえながむ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なしたまえながむね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680520" cy="3816424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なしたまえながむね   すえつくりわが主        我はただ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が手の   うちにある土くれ 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わがけがれあらいて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雪よりも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ちく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ながむねにそうまで   ねりたまえわが主よ</a:t>
            </a:r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あまくだ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る火をもて  わがうちを清くし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ながみ手の器と  な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したまえ今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</a:t>
            </a:r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なしたまえながむね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成したまえ汝が旨</dc:title>
  <dc:creator>mary</dc:creator>
  <cp:lastModifiedBy>mary</cp:lastModifiedBy>
  <cp:revision>13</cp:revision>
  <dcterms:created xsi:type="dcterms:W3CDTF">2019-03-19T15:21:06Z</dcterms:created>
  <dcterms:modified xsi:type="dcterms:W3CDTF">2019-03-19T16:31:39Z</dcterms:modified>
</cp:coreProperties>
</file>