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3439-8F01-41A8-93A7-42F86F3AA735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A2F9-0512-4915-925C-B52903E6E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3439-8F01-41A8-93A7-42F86F3AA735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A2F9-0512-4915-925C-B52903E6E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3439-8F01-41A8-93A7-42F86F3AA735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A2F9-0512-4915-925C-B52903E6E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3439-8F01-41A8-93A7-42F86F3AA735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A2F9-0512-4915-925C-B52903E6E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3439-8F01-41A8-93A7-42F86F3AA735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A2F9-0512-4915-925C-B52903E6E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3439-8F01-41A8-93A7-42F86F3AA735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A2F9-0512-4915-925C-B52903E6E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3439-8F01-41A8-93A7-42F86F3AA735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A2F9-0512-4915-925C-B52903E6E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3439-8F01-41A8-93A7-42F86F3AA735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A2F9-0512-4915-925C-B52903E6E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3439-8F01-41A8-93A7-42F86F3AA735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A2F9-0512-4915-925C-B52903E6E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3439-8F01-41A8-93A7-42F86F3AA735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A2F9-0512-4915-925C-B52903E6E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1E3439-8F01-41A8-93A7-42F86F3AA735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CA2F9-0512-4915-925C-B52903E6EDC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1E3439-8F01-41A8-93A7-42F86F3AA735}" type="datetimeFigureOut">
              <a:rPr lang="en-US" smtClean="0"/>
              <a:pPr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CA2F9-0512-4915-925C-B52903E6EDC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God from Whom all Blessings Flow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สรรเสริญพระเจ้าผู้อำนวยพร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6120680" cy="578495"/>
          </a:xfrm>
        </p:spPr>
        <p:txBody>
          <a:bodyPr>
            <a:normAutofit fontScale="90000"/>
          </a:bodyPr>
          <a:lstStyle/>
          <a:p>
            <a:r>
              <a:rPr lang="th-TH" dirty="0" smtClean="0">
                <a:solidFill>
                  <a:schemeClr val="bg1"/>
                </a:solidFill>
              </a:rPr>
              <a:t>สรรเสริญพระเจ้าผู้อำนวยพร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268760"/>
            <a:ext cx="4752528" cy="1872208"/>
          </a:xfrm>
        </p:spPr>
        <p:txBody>
          <a:bodyPr>
            <a:normAutofit/>
          </a:bodyPr>
          <a:lstStyle/>
          <a:p>
            <a:pPr algn="l"/>
            <a:r>
              <a:rPr lang="th-TH" sz="2800" b="1" dirty="0" smtClean="0">
                <a:solidFill>
                  <a:schemeClr val="bg1"/>
                </a:solidFill>
              </a:rPr>
              <a:t>สรรเสริญพระเจ้าผู้อำนวยพร</a:t>
            </a:r>
            <a:br>
              <a:rPr lang="th-TH" sz="2800" b="1" dirty="0" smtClean="0">
                <a:solidFill>
                  <a:schemeClr val="bg1"/>
                </a:solidFill>
              </a:rPr>
            </a:br>
            <a:r>
              <a:rPr lang="th-TH" sz="2800" b="1" dirty="0" smtClean="0">
                <a:solidFill>
                  <a:schemeClr val="bg1"/>
                </a:solidFill>
              </a:rPr>
              <a:t>สรรเสริญพระเจ้าเหล่าประชากร</a:t>
            </a:r>
            <a:br>
              <a:rPr lang="th-TH" sz="2800" b="1" dirty="0" smtClean="0">
                <a:solidFill>
                  <a:schemeClr val="bg1"/>
                </a:solidFill>
              </a:rPr>
            </a:br>
            <a:r>
              <a:rPr lang="th-TH" sz="2800" b="1" dirty="0" smtClean="0">
                <a:solidFill>
                  <a:schemeClr val="bg1"/>
                </a:solidFill>
              </a:rPr>
              <a:t>สรรเสริญองค์พระบิดา พระบุตร</a:t>
            </a:r>
            <a:br>
              <a:rPr lang="th-TH" sz="2800" b="1" dirty="0" smtClean="0">
                <a:solidFill>
                  <a:schemeClr val="bg1"/>
                </a:solidFill>
              </a:rPr>
            </a:br>
            <a:r>
              <a:rPr lang="th-TH" sz="2800" b="1" dirty="0" smtClean="0">
                <a:solidFill>
                  <a:schemeClr val="bg1"/>
                </a:solidFill>
              </a:rPr>
              <a:t>สรรเสริญพระวิญญาณบริสุทธิ์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12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สรรเสริญพระเจ้าผู้อำนวยพร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สรรเสริญพระเจ้าผู้อำนวยพร</dc:title>
  <dc:creator>mary</dc:creator>
  <cp:lastModifiedBy>mary</cp:lastModifiedBy>
  <cp:revision>4</cp:revision>
  <dcterms:created xsi:type="dcterms:W3CDTF">2019-03-15T02:07:00Z</dcterms:created>
  <dcterms:modified xsi:type="dcterms:W3CDTF">2019-03-15T19:02:36Z</dcterms:modified>
</cp:coreProperties>
</file>