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9BE0D-9912-48E7-B519-CA97ED334ABD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58B2F-267A-4920-9DED-A885F055D3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영원하신 기업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तू है मेरा अब्दी हिस्स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432049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तू है मेरा अब्दी हिस्सा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671691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i-IN" b="1" dirty="0" smtClean="0"/>
              <a:t>तू मेरे चिरस्थायी भाग,</a:t>
            </a:r>
            <a:br>
              <a:rPr lang="hi-IN" b="1" dirty="0" smtClean="0"/>
            </a:br>
            <a:r>
              <a:rPr lang="hi-IN" b="1" dirty="0" smtClean="0"/>
              <a:t>मेरे लिए दोस्त या जीवन से अधिक,</a:t>
            </a:r>
            <a:br>
              <a:rPr lang="hi-IN" b="1" dirty="0" smtClean="0"/>
            </a:br>
            <a:r>
              <a:rPr lang="hi-IN" b="1" dirty="0" smtClean="0"/>
              <a:t>मेरी तीर्थ यात्रा के साथ सभी,</a:t>
            </a:r>
            <a:br>
              <a:rPr lang="hi-IN" b="1" dirty="0" smtClean="0"/>
            </a:br>
            <a:r>
              <a:rPr lang="hi-IN" b="1" dirty="0" smtClean="0"/>
              <a:t>उद्धारकर्ता, मुझे थियो के साथ चलने दें।</a:t>
            </a:r>
            <a:br>
              <a:rPr lang="hi-IN" b="1" dirty="0" smtClean="0"/>
            </a:br>
            <a:r>
              <a:rPr lang="hi-IN" b="1" dirty="0" smtClean="0"/>
              <a:t/>
            </a:r>
            <a:br>
              <a:rPr lang="hi-IN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Ref</a:t>
            </a:r>
            <a:r>
              <a:rPr lang="hi-IN" b="1" dirty="0" smtClean="0">
                <a:solidFill>
                  <a:srgbClr val="FF0000"/>
                </a:solidFill>
              </a:rPr>
              <a:t/>
            </a:r>
            <a:br>
              <a:rPr lang="hi-IN" b="1" dirty="0" smtClean="0">
                <a:solidFill>
                  <a:srgbClr val="FF0000"/>
                </a:solidFill>
              </a:rPr>
            </a:br>
            <a:r>
              <a:rPr lang="hi-IN" b="1" dirty="0" smtClean="0">
                <a:solidFill>
                  <a:srgbClr val="FF0000"/>
                </a:solidFill>
              </a:rPr>
              <a:t>थियो </a:t>
            </a:r>
            <a:r>
              <a:rPr lang="hi-IN" b="1" dirty="0" smtClean="0">
                <a:solidFill>
                  <a:srgbClr val="FF0000"/>
                </a:solidFill>
              </a:rPr>
              <a:t>के करीब, आपके करीब,</a:t>
            </a:r>
            <a:br>
              <a:rPr lang="hi-IN" b="1" dirty="0" smtClean="0">
                <a:solidFill>
                  <a:srgbClr val="FF0000"/>
                </a:solidFill>
              </a:rPr>
            </a:br>
            <a:r>
              <a:rPr lang="hi-IN" b="1" dirty="0" smtClean="0">
                <a:solidFill>
                  <a:srgbClr val="FF0000"/>
                </a:solidFill>
              </a:rPr>
              <a:t>थियो </a:t>
            </a:r>
            <a:r>
              <a:rPr lang="hi-IN" b="1" dirty="0" smtClean="0">
                <a:solidFill>
                  <a:srgbClr val="FF0000"/>
                </a:solidFill>
              </a:rPr>
              <a:t>के करीब, आपके करीब;</a:t>
            </a:r>
            <a:br>
              <a:rPr lang="hi-IN" b="1" dirty="0" smtClean="0">
                <a:solidFill>
                  <a:srgbClr val="FF0000"/>
                </a:solidFill>
              </a:rPr>
            </a:br>
            <a:r>
              <a:rPr lang="hi-IN" b="1" dirty="0" smtClean="0">
                <a:solidFill>
                  <a:srgbClr val="FF0000"/>
                </a:solidFill>
              </a:rPr>
              <a:t>मेरी </a:t>
            </a:r>
            <a:r>
              <a:rPr lang="hi-IN" b="1" dirty="0" smtClean="0">
                <a:solidFill>
                  <a:srgbClr val="FF0000"/>
                </a:solidFill>
              </a:rPr>
              <a:t>तीर्थ यात्रा के साथ सभी,</a:t>
            </a:r>
            <a:br>
              <a:rPr lang="hi-IN" b="1" dirty="0" smtClean="0">
                <a:solidFill>
                  <a:srgbClr val="FF0000"/>
                </a:solidFill>
              </a:rPr>
            </a:br>
            <a:r>
              <a:rPr lang="hi-IN" b="1" dirty="0" smtClean="0">
                <a:solidFill>
                  <a:srgbClr val="FF0000"/>
                </a:solidFill>
              </a:rPr>
              <a:t>उद्धारकर्ता</a:t>
            </a:r>
            <a:r>
              <a:rPr lang="hi-IN" b="1" dirty="0" smtClean="0">
                <a:solidFill>
                  <a:srgbClr val="FF0000"/>
                </a:solidFill>
              </a:rPr>
              <a:t>, मुझे आपके साथ चलने दें।</a:t>
            </a:r>
            <a:r>
              <a:rPr lang="hi-IN" b="1" dirty="0" smtClean="0"/>
              <a:t/>
            </a:r>
            <a:br>
              <a:rPr lang="hi-IN" b="1" dirty="0" smtClean="0"/>
            </a:br>
            <a:r>
              <a:rPr lang="hi-IN" b="1" dirty="0" smtClean="0"/>
              <a:t/>
            </a:r>
            <a:br>
              <a:rPr lang="hi-IN" b="1" dirty="0" smtClean="0"/>
            </a:br>
            <a:r>
              <a:rPr lang="hi-IN" b="1" dirty="0" smtClean="0"/>
              <a:t/>
            </a:r>
            <a:br>
              <a:rPr lang="hi-IN" b="1" dirty="0" smtClean="0"/>
            </a:br>
            <a:r>
              <a:rPr lang="hi-IN" b="1" dirty="0" smtClean="0"/>
              <a:t>आसानी या सांसारिक सुख के लिए नहीं,</a:t>
            </a:r>
            <a:br>
              <a:rPr lang="hi-IN" b="1" dirty="0" smtClean="0"/>
            </a:br>
            <a:r>
              <a:rPr lang="hi-IN" b="1" dirty="0" smtClean="0"/>
              <a:t>प्रसिद्धि के लिए नहीं मेरी प्रार्थना होगी;</a:t>
            </a:r>
            <a:br>
              <a:rPr lang="hi-IN" b="1" dirty="0" smtClean="0"/>
            </a:br>
            <a:r>
              <a:rPr lang="hi-IN" b="1" dirty="0" smtClean="0"/>
              <a:t>ख़ुशी से मुझे पीड़ा होगी और पीड़ा होगी,</a:t>
            </a:r>
            <a:br>
              <a:rPr lang="hi-IN" b="1" dirty="0" smtClean="0"/>
            </a:br>
            <a:r>
              <a:rPr lang="hi-IN" b="1" dirty="0" smtClean="0"/>
              <a:t>केवल मुझे थियो के साथ चलने दो।</a:t>
            </a:r>
            <a:br>
              <a:rPr lang="hi-IN" b="1" dirty="0" smtClean="0"/>
            </a:br>
            <a:r>
              <a:rPr lang="hi-IN" b="1" dirty="0" smtClean="0"/>
              <a:t/>
            </a:r>
            <a:br>
              <a:rPr lang="hi-IN" b="1" dirty="0" smtClean="0"/>
            </a:br>
            <a:r>
              <a:rPr lang="hi-IN" b="1" dirty="0" smtClean="0"/>
              <a:t>    </a:t>
            </a:r>
            <a:br>
              <a:rPr lang="hi-IN" b="1" dirty="0" smtClean="0"/>
            </a:br>
            <a:r>
              <a:rPr lang="hi-IN" b="1" dirty="0" smtClean="0"/>
              <a:t>मुझे छाया की घाटी के माध्यम से लीड करें,</a:t>
            </a:r>
            <a:br>
              <a:rPr lang="hi-IN" b="1" dirty="0" smtClean="0"/>
            </a:br>
            <a:r>
              <a:rPr lang="hi-IN" b="1" dirty="0" smtClean="0"/>
              <a:t>मुझे सहन करो ओ 'जीवन के फिट समुद्र;</a:t>
            </a:r>
            <a:br>
              <a:rPr lang="hi-IN" b="1" dirty="0" smtClean="0"/>
            </a:br>
            <a:r>
              <a:rPr lang="hi-IN" b="1" dirty="0" smtClean="0"/>
              <a:t>फिर जीवन का द्वार शाश्वत</a:t>
            </a:r>
            <a:br>
              <a:rPr lang="hi-IN" b="1" dirty="0" smtClean="0"/>
            </a:br>
            <a:r>
              <a:rPr lang="hi-IN" b="1" dirty="0" smtClean="0"/>
              <a:t>मैं प्रभु के साथ प्रवेश करूं।</a:t>
            </a:r>
            <a:endParaRPr lang="hi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तू है मेरा अब्दी हिस्सा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तू है मेरा अब्दी हिस्सा </dc:title>
  <dc:creator>mary</dc:creator>
  <cp:lastModifiedBy>mary</cp:lastModifiedBy>
  <cp:revision>4</cp:revision>
  <dcterms:created xsi:type="dcterms:W3CDTF">2019-01-31T17:13:55Z</dcterms:created>
  <dcterms:modified xsi:type="dcterms:W3CDTF">2019-03-09T14:09:19Z</dcterms:modified>
</cp:coreProperties>
</file>